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1" r:id="rId23"/>
    <p:sldId id="280" r:id="rId24"/>
    <p:sldId id="278" r:id="rId25"/>
    <p:sldId id="282" r:id="rId26"/>
    <p:sldId id="283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Labirintus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69" y="365125"/>
            <a:ext cx="9807129" cy="1325563"/>
          </a:xfrm>
        </p:spPr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9981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Új kereszteződés</a:t>
            </a:r>
            <a:r>
              <a:rPr lang="en-GB" dirty="0"/>
              <a:t>-&gt; </a:t>
            </a:r>
            <a:r>
              <a:rPr lang="hu-HU" dirty="0"/>
              <a:t>véletlen számok</a:t>
            </a:r>
            <a:endParaRPr lang="en-GB" dirty="0"/>
          </a:p>
          <a:p>
            <a:r>
              <a:rPr lang="hu-HU" dirty="0" smtClean="0"/>
              <a:t>Az útvonal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frissítése</a:t>
            </a:r>
            <a:r>
              <a:rPr lang="hu-HU" dirty="0" smtClean="0"/>
              <a:t> az új legmagasabb (6) mínusz egyre (6-1=5)</a:t>
            </a:r>
          </a:p>
          <a:p>
            <a:r>
              <a:rPr lang="hu-HU" dirty="0" smtClean="0"/>
              <a:t>Ha </a:t>
            </a:r>
            <a:r>
              <a:rPr lang="hu-HU" b="1" dirty="0" smtClean="0"/>
              <a:t>kettő vagy több </a:t>
            </a:r>
            <a:r>
              <a:rPr lang="hu-HU" dirty="0" smtClean="0"/>
              <a:t>legnagyobb </a:t>
            </a:r>
            <a:r>
              <a:rPr lang="hu-HU" b="1" dirty="0" smtClean="0"/>
              <a:t>szám</a:t>
            </a:r>
            <a:r>
              <a:rPr lang="hu-HU" dirty="0" smtClean="0"/>
              <a:t> van,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véletlenszerűen </a:t>
            </a:r>
            <a:r>
              <a:rPr lang="hu-HU" dirty="0" smtClean="0"/>
              <a:t>választ egyet (ebben az esetben: fel).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744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128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robot addig </a:t>
            </a:r>
            <a:r>
              <a:rPr lang="hu-HU" b="1" dirty="0" smtClean="0"/>
              <a:t>folytatja</a:t>
            </a:r>
            <a:r>
              <a:rPr lang="hu-HU" dirty="0" smtClean="0"/>
              <a:t>, amíg el nem éri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célját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776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7121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robot addig </a:t>
            </a:r>
            <a:r>
              <a:rPr lang="hu-HU" b="1" dirty="0" smtClean="0"/>
              <a:t>folytatja</a:t>
            </a:r>
            <a:r>
              <a:rPr lang="hu-HU" dirty="0" smtClean="0"/>
              <a:t>, amíg el nem éri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célját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84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6122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robot addig </a:t>
            </a:r>
            <a:r>
              <a:rPr lang="hu-HU" b="1" dirty="0" smtClean="0"/>
              <a:t>folytatja</a:t>
            </a:r>
            <a:r>
              <a:rPr lang="hu-HU" dirty="0" smtClean="0"/>
              <a:t>, amíg el nem éri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célját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8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5119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</a:t>
            </a:r>
            <a:r>
              <a:rPr lang="pt-BR" dirty="0"/>
              <a:t>cél ebben a labirintusban </a:t>
            </a:r>
            <a:r>
              <a:rPr lang="pt-BR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100-as</a:t>
            </a:r>
            <a:r>
              <a:rPr lang="pt-BR" dirty="0"/>
              <a:t> </a:t>
            </a:r>
            <a:r>
              <a:rPr lang="pt-BR" dirty="0" smtClean="0"/>
              <a:t>értékű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2531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cél ebben a labirintusban </a:t>
            </a:r>
            <a:r>
              <a:rPr lang="pt-BR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100-as</a:t>
            </a:r>
            <a:r>
              <a:rPr lang="pt-BR" dirty="0"/>
              <a:t> értékű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hu-HU" dirty="0" smtClean="0"/>
              <a:t>Ne felejtsük el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frissíteni</a:t>
            </a:r>
            <a:r>
              <a:rPr lang="hu-HU" dirty="0" smtClean="0"/>
              <a:t> az útvonalat!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240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905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cél ebben a labirintusban </a:t>
            </a:r>
            <a:r>
              <a:rPr lang="pt-BR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100-as</a:t>
            </a:r>
            <a:r>
              <a:rPr lang="pt-BR" dirty="0"/>
              <a:t> értékű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hu-HU" dirty="0" smtClean="0"/>
              <a:t>Ne felejtsük el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frissíteni</a:t>
            </a:r>
            <a:r>
              <a:rPr lang="hu-HU" dirty="0" smtClean="0"/>
              <a:t> az útvonalat!</a:t>
            </a:r>
          </a:p>
          <a:p>
            <a:r>
              <a:rPr lang="hu-HU" dirty="0" smtClean="0"/>
              <a:t>Ezután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visszatér</a:t>
            </a:r>
            <a:r>
              <a:rPr lang="hu-HU" dirty="0" smtClean="0"/>
              <a:t> az </a:t>
            </a:r>
            <a:r>
              <a:rPr lang="hu-HU" b="1" dirty="0" smtClean="0"/>
              <a:t>első helyiségbe</a:t>
            </a:r>
            <a:r>
              <a:rPr lang="hu-HU" dirty="0" smtClean="0"/>
              <a:t>, és újabb kört kezd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75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89565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Folytassuk</a:t>
            </a:r>
            <a:r>
              <a:rPr lang="hu-HU" dirty="0" smtClean="0"/>
              <a:t>, amíg a robot </a:t>
            </a:r>
            <a:r>
              <a:rPr lang="hu-HU" b="1" dirty="0" smtClean="0"/>
              <a:t>nem tanul semmi újat</a:t>
            </a:r>
            <a:r>
              <a:rPr lang="hu-HU" dirty="0" smtClean="0"/>
              <a:t> (számokat írni vagy javítani).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35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4462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Végül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megtanult</a:t>
            </a:r>
            <a:r>
              <a:rPr lang="hu-HU" dirty="0" smtClean="0"/>
              <a:t> egy megbízható </a:t>
            </a:r>
            <a:r>
              <a:rPr lang="hu-HU" b="1" dirty="0" smtClean="0"/>
              <a:t>utat a céljához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4272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D007-A202-78AB-972F-6F0CC198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Felfedezés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	</a:t>
            </a:r>
            <a:r>
              <a:rPr lang="en-GB" dirty="0" smtClean="0"/>
              <a:t>vs</a:t>
            </a:r>
            <a:r>
              <a:rPr lang="hu-HU" dirty="0" smtClean="0"/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hu-HU" dirty="0" smtClean="0"/>
              <a:t>kiaknázás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BB24E-356A-22CB-635B-89DCF6925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18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Alapszabályok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probléma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cselekvéseknek</a:t>
            </a:r>
            <a:r>
              <a:rPr lang="hu-HU" dirty="0" smtClean="0"/>
              <a:t> lehet </a:t>
            </a:r>
            <a:r>
              <a:rPr lang="hu-HU" b="1" dirty="0" smtClean="0"/>
              <a:t>pozitív </a:t>
            </a:r>
            <a:r>
              <a:rPr lang="hu-HU" dirty="0" smtClean="0"/>
              <a:t>hatása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negatív hatása hosszú távon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134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probléma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cselekvéseknek</a:t>
            </a:r>
            <a:r>
              <a:rPr lang="hu-HU" dirty="0" smtClean="0"/>
              <a:t> lehet </a:t>
            </a:r>
            <a:r>
              <a:rPr lang="hu-HU" b="1" dirty="0" smtClean="0"/>
              <a:t>pozitív </a:t>
            </a:r>
            <a:r>
              <a:rPr lang="hu-HU" dirty="0" smtClean="0"/>
              <a:t>hatása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negatív hatása hosszú távon</a:t>
            </a:r>
          </a:p>
          <a:p>
            <a:pPr lvl="1"/>
            <a:r>
              <a:rPr lang="hu-HU" dirty="0" smtClean="0"/>
              <a:t>Pl. a robot elindul egy ösvényen, és folytatja az utat, de sok lépéssel később kiderül, hogy zsákutca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914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probléma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cselekvéseknek</a:t>
            </a:r>
            <a:r>
              <a:rPr lang="hu-HU" dirty="0" smtClean="0"/>
              <a:t> lehet </a:t>
            </a:r>
            <a:r>
              <a:rPr lang="hu-HU" b="1" dirty="0" smtClean="0"/>
              <a:t>pozitív </a:t>
            </a:r>
            <a:r>
              <a:rPr lang="hu-HU" dirty="0" smtClean="0"/>
              <a:t>hatása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negatív hatása hosszú távon</a:t>
            </a:r>
          </a:p>
          <a:p>
            <a:pPr lvl="1"/>
            <a:r>
              <a:rPr lang="hu-HU" dirty="0" smtClean="0"/>
              <a:t>Pl. a robot elindul egy ösvényen, és folytatja az utat, de sok lépéssel később kiderül, hogy zsákutca.</a:t>
            </a:r>
          </a:p>
          <a:p>
            <a:r>
              <a:rPr lang="hu-HU" dirty="0" smtClean="0"/>
              <a:t>Néhány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cselekvésnek</a:t>
            </a:r>
            <a:r>
              <a:rPr lang="hu-HU" dirty="0" smtClean="0"/>
              <a:t> csak </a:t>
            </a:r>
            <a:r>
              <a:rPr lang="hu-HU" b="1" dirty="0" smtClean="0"/>
              <a:t>kis pozitív </a:t>
            </a:r>
            <a:r>
              <a:rPr lang="hu-HU" dirty="0" smtClean="0"/>
              <a:t>hatása van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nagy pozitív hatása hosszú távon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2373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probléma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cselekvéseknek</a:t>
            </a:r>
            <a:r>
              <a:rPr lang="hu-HU" dirty="0" smtClean="0"/>
              <a:t> lehet </a:t>
            </a:r>
            <a:r>
              <a:rPr lang="hu-HU" b="1" dirty="0" smtClean="0"/>
              <a:t>pozitív </a:t>
            </a:r>
            <a:r>
              <a:rPr lang="hu-HU" dirty="0" smtClean="0"/>
              <a:t>hatása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negatív hatása hosszú távon</a:t>
            </a:r>
          </a:p>
          <a:p>
            <a:pPr lvl="1"/>
            <a:r>
              <a:rPr lang="hu-HU" dirty="0" smtClean="0"/>
              <a:t>Pl. a robot elindul egy ösvényen, és folytatja az utat, de sok lépéssel később kiderül, hogy zsákutca.</a:t>
            </a:r>
          </a:p>
          <a:p>
            <a:r>
              <a:rPr lang="hu-HU" dirty="0" smtClean="0"/>
              <a:t>Néhány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cselekvésnek</a:t>
            </a:r>
            <a:r>
              <a:rPr lang="hu-HU" dirty="0" smtClean="0"/>
              <a:t> csak </a:t>
            </a:r>
            <a:r>
              <a:rPr lang="hu-HU" b="1" dirty="0" smtClean="0"/>
              <a:t>kis pozitív </a:t>
            </a:r>
            <a:r>
              <a:rPr lang="hu-HU" dirty="0" smtClean="0"/>
              <a:t>hatása van </a:t>
            </a:r>
            <a:r>
              <a:rPr lang="hu-HU" b="1" dirty="0" smtClean="0"/>
              <a:t>azonnal</a:t>
            </a:r>
            <a:r>
              <a:rPr lang="hu-HU" dirty="0" smtClean="0"/>
              <a:t>, de </a:t>
            </a:r>
            <a:r>
              <a:rPr lang="hu-HU" b="1" dirty="0" smtClean="0"/>
              <a:t>nagy pozitív hatása hosszú távon</a:t>
            </a:r>
          </a:p>
          <a:p>
            <a:pPr lvl="1"/>
            <a:r>
              <a:rPr lang="hu-HU" dirty="0" smtClean="0"/>
              <a:t>Pl. a robot talál egy értékes akkumulátort, de a következő útvonal mentén lenne egy még értékesebb.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7209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megoldás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Találjuk meg az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egyensúlyt</a:t>
            </a:r>
            <a:r>
              <a:rPr lang="hu-HU" dirty="0" smtClean="0"/>
              <a:t> a már megtanult információk </a:t>
            </a:r>
            <a:r>
              <a:rPr lang="hu-HU" b="1" dirty="0" smtClean="0"/>
              <a:t>kiaknázása</a:t>
            </a:r>
            <a:r>
              <a:rPr lang="hu-HU" dirty="0" smtClean="0"/>
              <a:t> és az új lehetőségek </a:t>
            </a:r>
            <a:r>
              <a:rPr lang="hu-HU" b="1" dirty="0" smtClean="0"/>
              <a:t>felfedezése</a:t>
            </a:r>
            <a:r>
              <a:rPr lang="hu-HU" dirty="0" smtClean="0"/>
              <a:t> között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098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megoldás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Találjuk meg az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egyensúlyt</a:t>
            </a:r>
            <a:r>
              <a:rPr lang="hu-HU" dirty="0" smtClean="0"/>
              <a:t> a már megtanult információk </a:t>
            </a:r>
            <a:r>
              <a:rPr lang="hu-HU" b="1" dirty="0" smtClean="0"/>
              <a:t>kiaknázása</a:t>
            </a:r>
            <a:r>
              <a:rPr lang="hu-HU" dirty="0" smtClean="0"/>
              <a:t> és az új lehetőségek </a:t>
            </a:r>
            <a:r>
              <a:rPr lang="hu-HU" b="1" dirty="0" smtClean="0"/>
              <a:t>felfedezése</a:t>
            </a:r>
            <a:r>
              <a:rPr lang="hu-HU" dirty="0" smtClean="0"/>
              <a:t> között</a:t>
            </a:r>
          </a:p>
          <a:p>
            <a:pPr lvl="1"/>
            <a:r>
              <a:rPr lang="hu-HU" dirty="0" smtClean="0"/>
              <a:t>Pl. ahelyett, hogy mindig a </a:t>
            </a:r>
            <a:r>
              <a:rPr lang="hu-HU" b="1" dirty="0" smtClean="0"/>
              <a:t>legmagasabb</a:t>
            </a:r>
            <a:r>
              <a:rPr lang="hu-HU" dirty="0" smtClean="0"/>
              <a:t> </a:t>
            </a:r>
            <a:r>
              <a:rPr lang="hu-HU" b="1" dirty="0" smtClean="0"/>
              <a:t>számmal</a:t>
            </a:r>
            <a:r>
              <a:rPr lang="hu-HU" dirty="0" smtClean="0"/>
              <a:t> rendelkező pályát választaná, a robot </a:t>
            </a:r>
            <a:r>
              <a:rPr lang="hu-HU" b="1" dirty="0" smtClean="0"/>
              <a:t>25%-</a:t>
            </a:r>
            <a:r>
              <a:rPr lang="hu-HU" b="1" dirty="0" err="1" smtClean="0"/>
              <a:t>os</a:t>
            </a:r>
            <a:r>
              <a:rPr lang="hu-HU" b="1" dirty="0" smtClean="0"/>
              <a:t> eséllyel választhatna egy véletlenszerű pályát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0321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megoldás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Találjuk meg az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egyensúlyt</a:t>
            </a:r>
            <a:r>
              <a:rPr lang="hu-HU" dirty="0" smtClean="0"/>
              <a:t> a már megtanult információk </a:t>
            </a:r>
            <a:r>
              <a:rPr lang="hu-HU" b="1" dirty="0" smtClean="0"/>
              <a:t>kiaknázása</a:t>
            </a:r>
            <a:r>
              <a:rPr lang="hu-HU" dirty="0" smtClean="0"/>
              <a:t> és az új lehetőségek </a:t>
            </a:r>
            <a:r>
              <a:rPr lang="hu-HU" b="1" dirty="0" smtClean="0"/>
              <a:t>felfedezése</a:t>
            </a:r>
            <a:r>
              <a:rPr lang="hu-HU" dirty="0" smtClean="0"/>
              <a:t> között</a:t>
            </a:r>
          </a:p>
          <a:p>
            <a:pPr lvl="1"/>
            <a:r>
              <a:rPr lang="hu-HU" dirty="0" smtClean="0"/>
              <a:t>Pl. ahelyett, hogy mindig a </a:t>
            </a:r>
            <a:r>
              <a:rPr lang="hu-HU" b="1" dirty="0" smtClean="0"/>
              <a:t>legmagasabb</a:t>
            </a:r>
            <a:r>
              <a:rPr lang="hu-HU" dirty="0" smtClean="0"/>
              <a:t> </a:t>
            </a:r>
            <a:r>
              <a:rPr lang="hu-HU" b="1" dirty="0" smtClean="0"/>
              <a:t>számmal</a:t>
            </a:r>
            <a:r>
              <a:rPr lang="hu-HU" dirty="0" smtClean="0"/>
              <a:t> rendelkező pályát választaná, a robot </a:t>
            </a:r>
            <a:r>
              <a:rPr lang="hu-HU" b="1" dirty="0" smtClean="0"/>
              <a:t>25%-</a:t>
            </a:r>
            <a:r>
              <a:rPr lang="hu-HU" b="1" dirty="0" err="1" smtClean="0"/>
              <a:t>os</a:t>
            </a:r>
            <a:r>
              <a:rPr lang="hu-HU" b="1" dirty="0" smtClean="0"/>
              <a:t> eséllyel választhatna egy véletlenszerű pályát</a:t>
            </a:r>
          </a:p>
          <a:p>
            <a:pPr lvl="1"/>
            <a:r>
              <a:rPr lang="hu-HU" dirty="0" smtClean="0"/>
              <a:t>Ez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felfedezési arány </a:t>
            </a:r>
            <a:r>
              <a:rPr lang="hu-HU" dirty="0" smtClean="0"/>
              <a:t>lehet dinamikus is, így </a:t>
            </a:r>
            <a:r>
              <a:rPr lang="hu-HU" b="1" dirty="0" smtClean="0"/>
              <a:t>kezdetben magas</a:t>
            </a:r>
            <a:r>
              <a:rPr lang="hu-HU" dirty="0" smtClean="0"/>
              <a:t>, de </a:t>
            </a:r>
            <a:r>
              <a:rPr lang="hu-HU" b="1" dirty="0" smtClean="0"/>
              <a:t>csökkenő</a:t>
            </a:r>
            <a:r>
              <a:rPr lang="hu-HU" dirty="0" smtClean="0"/>
              <a:t>, ahogy a robot egyre jobban megismeri a környezetet.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669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játék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4050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1" y="4919134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091516" cy="451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chemeClr val="accent1"/>
                </a:solidFill>
              </a:rPr>
              <a:t>Ügynök</a:t>
            </a:r>
            <a:r>
              <a:rPr lang="en-GB" dirty="0" smtClean="0"/>
              <a:t>: </a:t>
            </a:r>
            <a:r>
              <a:rPr lang="hu-HU" dirty="0" smtClean="0"/>
              <a:t>robot</a:t>
            </a:r>
            <a:endParaRPr lang="en-GB" dirty="0"/>
          </a:p>
          <a:p>
            <a:r>
              <a:rPr lang="hu-HU" b="1" dirty="0" smtClean="0">
                <a:solidFill>
                  <a:schemeClr val="accent1"/>
                </a:solidFill>
              </a:rPr>
              <a:t>Cselekvések</a:t>
            </a:r>
            <a:r>
              <a:rPr lang="en-GB" dirty="0" smtClean="0"/>
              <a:t>: </a:t>
            </a:r>
            <a:r>
              <a:rPr lang="hu-HU" dirty="0" smtClean="0"/>
              <a:t>a </a:t>
            </a:r>
            <a:r>
              <a:rPr lang="hu-HU" dirty="0" smtClean="0"/>
              <a:t>következő útvonal kiválasztása</a:t>
            </a:r>
            <a:endParaRPr lang="en-GB" dirty="0"/>
          </a:p>
          <a:p>
            <a:r>
              <a:rPr lang="hu-HU" b="1" dirty="0" smtClean="0">
                <a:solidFill>
                  <a:schemeClr val="accent1"/>
                </a:solidFill>
              </a:rPr>
              <a:t>Állapot</a:t>
            </a:r>
            <a:r>
              <a:rPr lang="en-GB" dirty="0" smtClean="0"/>
              <a:t>: </a:t>
            </a:r>
            <a:r>
              <a:rPr lang="hu-HU" dirty="0"/>
              <a:t>l</a:t>
            </a:r>
            <a:r>
              <a:rPr lang="hu-HU" dirty="0" smtClean="0"/>
              <a:t>abirintus</a:t>
            </a:r>
            <a:r>
              <a:rPr lang="en-GB" dirty="0" smtClean="0"/>
              <a:t>, </a:t>
            </a:r>
            <a:r>
              <a:rPr lang="hu-HU" dirty="0" smtClean="0"/>
              <a:t>robot pozíciója</a:t>
            </a:r>
            <a:r>
              <a:rPr lang="en-GB" dirty="0" smtClean="0"/>
              <a:t>, Q-</a:t>
            </a:r>
            <a:r>
              <a:rPr lang="hu-HU" dirty="0" smtClean="0"/>
              <a:t>értékek</a:t>
            </a:r>
            <a:endParaRPr lang="en-GB" dirty="0"/>
          </a:p>
          <a:p>
            <a:r>
              <a:rPr lang="hu-HU" b="1" dirty="0" smtClean="0">
                <a:solidFill>
                  <a:schemeClr val="accent1"/>
                </a:solidFill>
              </a:rPr>
              <a:t>Jutalmak</a:t>
            </a:r>
            <a:r>
              <a:rPr lang="en-GB" dirty="0" smtClean="0"/>
              <a:t>: </a:t>
            </a:r>
            <a:r>
              <a:rPr lang="hu-HU" dirty="0" smtClean="0"/>
              <a:t>az útvonalakra írt számok</a:t>
            </a:r>
            <a:endParaRPr lang="en-GB" dirty="0"/>
          </a:p>
          <a:p>
            <a:r>
              <a:rPr lang="hu-HU" b="1" dirty="0" smtClean="0">
                <a:solidFill>
                  <a:schemeClr val="accent1"/>
                </a:solidFill>
              </a:rPr>
              <a:t>Cél</a:t>
            </a:r>
            <a:r>
              <a:rPr lang="en-GB" dirty="0" smtClean="0"/>
              <a:t>: </a:t>
            </a:r>
            <a:r>
              <a:rPr lang="hu-HU" dirty="0" smtClean="0"/>
              <a:t>megbízhatóan elérni az akkumulátort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7144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6796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Amikor a robot </a:t>
            </a:r>
            <a:r>
              <a:rPr lang="hu-HU" b="1" dirty="0" smtClean="0"/>
              <a:t>új kereszteződéshez </a:t>
            </a:r>
            <a:r>
              <a:rPr lang="hu-HU" dirty="0" smtClean="0"/>
              <a:t>ér, </a:t>
            </a:r>
            <a:r>
              <a:rPr lang="hu-HU" b="1" dirty="0" smtClean="0"/>
              <a:t>minden útvonalra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 számot </a:t>
            </a:r>
            <a:r>
              <a:rPr lang="hu-HU" dirty="0" smtClean="0"/>
              <a:t>ír (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dobókocka</a:t>
            </a:r>
            <a:r>
              <a:rPr lang="hu-HU" dirty="0" smtClean="0"/>
              <a:t> segítségével)</a:t>
            </a:r>
          </a:p>
          <a:p>
            <a:r>
              <a:rPr lang="hu-HU" dirty="0" smtClean="0"/>
              <a:t>A robot ezután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legmagasabb számmal </a:t>
            </a:r>
            <a:r>
              <a:rPr lang="hu-HU" dirty="0" smtClean="0"/>
              <a:t>rendelkező utat választja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32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2078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Amikor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zsákutcába</a:t>
            </a:r>
            <a:r>
              <a:rPr lang="hu-HU" dirty="0" smtClean="0"/>
              <a:t> ér, </a:t>
            </a:r>
            <a:r>
              <a:rPr lang="hu-HU" b="1" dirty="0" smtClean="0">
                <a:solidFill>
                  <a:schemeClr val="accent4"/>
                </a:solidFill>
              </a:rPr>
              <a:t>-1</a:t>
            </a:r>
            <a:r>
              <a:rPr lang="hu-HU" dirty="0" smtClean="0"/>
              <a:t>-et ír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965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7445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6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Amikor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zsákutcába</a:t>
            </a:r>
            <a:r>
              <a:rPr lang="hu-HU" dirty="0" smtClean="0"/>
              <a:t> ér, </a:t>
            </a:r>
            <a:r>
              <a:rPr lang="hu-HU" b="1" dirty="0" smtClean="0">
                <a:solidFill>
                  <a:schemeClr val="accent4"/>
                </a:solidFill>
              </a:rPr>
              <a:t>-1</a:t>
            </a:r>
            <a:r>
              <a:rPr lang="hu-HU" dirty="0" smtClean="0"/>
              <a:t>-et ír</a:t>
            </a:r>
          </a:p>
          <a:p>
            <a:r>
              <a:rPr lang="hu-HU" dirty="0" smtClean="0"/>
              <a:t>Ezután a robot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frissíti</a:t>
            </a:r>
            <a:r>
              <a:rPr lang="hu-HU" dirty="0" smtClean="0"/>
              <a:t> annak az </a:t>
            </a:r>
            <a:r>
              <a:rPr lang="hu-HU" b="1" dirty="0" smtClean="0"/>
              <a:t>útvonalnak a számát</a:t>
            </a:r>
            <a:r>
              <a:rPr lang="hu-HU" dirty="0" smtClean="0"/>
              <a:t>, </a:t>
            </a:r>
            <a:r>
              <a:rPr lang="hu-HU" b="1" dirty="0" smtClean="0"/>
              <a:t>ahonnan jött</a:t>
            </a:r>
            <a:r>
              <a:rPr lang="hu-HU" dirty="0" smtClean="0"/>
              <a:t>, az új </a:t>
            </a:r>
            <a:r>
              <a:rPr lang="hu-HU" b="1" dirty="0" smtClean="0"/>
              <a:t>legmagasabb érték </a:t>
            </a:r>
            <a:r>
              <a:rPr lang="hu-HU" dirty="0" smtClean="0"/>
              <a:t>(-1) mínusz egyre (-1-1=-2).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00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Zsákutca</a:t>
            </a:r>
            <a:r>
              <a:rPr lang="hu-HU" dirty="0" smtClean="0"/>
              <a:t> esetén a robot visszatér az előző kereszteződéshez, és a legnagyobb számot választva folytatja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4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0469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/>
              <a:t>Új kereszteződés</a:t>
            </a:r>
            <a:r>
              <a:rPr lang="en-GB" dirty="0" smtClean="0"/>
              <a:t>-&gt; </a:t>
            </a:r>
            <a:r>
              <a:rPr lang="hu-HU" dirty="0" smtClean="0"/>
              <a:t>véletlen számok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játék</a:t>
            </a:r>
            <a:endParaRPr lang="en-GB" dirty="0"/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0478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Új kereszteződés</a:t>
            </a:r>
            <a:r>
              <a:rPr lang="en-GB" dirty="0"/>
              <a:t>-&gt; </a:t>
            </a:r>
            <a:r>
              <a:rPr lang="hu-HU" dirty="0"/>
              <a:t>véletlen </a:t>
            </a:r>
            <a:r>
              <a:rPr lang="hu-HU" dirty="0" smtClean="0"/>
              <a:t>számok</a:t>
            </a:r>
            <a:endParaRPr lang="en-GB" dirty="0"/>
          </a:p>
          <a:p>
            <a:r>
              <a:rPr lang="hu-HU" dirty="0" smtClean="0"/>
              <a:t>Az útvonal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frissítése</a:t>
            </a:r>
            <a:r>
              <a:rPr lang="hu-HU" dirty="0" smtClean="0"/>
              <a:t> az új legmagasabb (6) mínusz egyre (6-1=5)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82999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135</TotalTime>
  <Words>802</Words>
  <Application>Microsoft Office PowerPoint</Application>
  <PresentationFormat>Szélesvásznú</PresentationFormat>
  <Paragraphs>212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Labirintus</vt:lpstr>
      <vt:lpstr>Alapszabályok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A játék</vt:lpstr>
      <vt:lpstr>Felfedezés    vs. kiaknázás</vt:lpstr>
      <vt:lpstr>A probléma</vt:lpstr>
      <vt:lpstr>A probléma</vt:lpstr>
      <vt:lpstr>A probléma</vt:lpstr>
      <vt:lpstr>A probléma</vt:lpstr>
      <vt:lpstr>A megoldás</vt:lpstr>
      <vt:lpstr>A megoldás</vt:lpstr>
      <vt:lpstr>A megoldás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Kemenesi Ágoston</cp:lastModifiedBy>
  <cp:revision>27</cp:revision>
  <dcterms:created xsi:type="dcterms:W3CDTF">2021-08-31T10:26:40Z</dcterms:created>
  <dcterms:modified xsi:type="dcterms:W3CDTF">2023-02-03T11:42:42Z</dcterms:modified>
</cp:coreProperties>
</file>