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581"/>
  </p:normalViewPr>
  <p:slideViewPr>
    <p:cSldViewPr snapToGrid="0" snapToObjects="1">
      <p:cViewPr varScale="1">
        <p:scale>
          <a:sx n="114" d="100"/>
          <a:sy n="114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647017"/>
            <a:ext cx="7878653" cy="3563966"/>
          </a:xfrm>
        </p:spPr>
        <p:txBody>
          <a:bodyPr>
            <a:normAutofit/>
          </a:bodyPr>
          <a:lstStyle/>
          <a:p>
            <a:r>
              <a:rPr lang="hu-HU" dirty="0" smtClean="0">
                <a:ea typeface="Calibri" panose="020F0502020204030204" pitchFamily="34" charset="0"/>
              </a:rPr>
              <a:t>Ötlet Laboratórium</a:t>
            </a:r>
            <a:r>
              <a:rPr lang="de-AT" dirty="0" smtClean="0">
                <a:ea typeface="Calibri" panose="020F0502020204030204" pitchFamily="34" charset="0"/>
              </a:rPr>
              <a:t> </a:t>
            </a:r>
            <a:r>
              <a:rPr lang="de-AT" dirty="0" smtClean="0">
                <a:solidFill>
                  <a:schemeClr val="accent1"/>
                </a:solidFill>
                <a:ea typeface="Calibri" panose="020F0502020204030204" pitchFamily="34" charset="0"/>
              </a:rPr>
              <a:t>„</a:t>
            </a:r>
            <a:r>
              <a:rPr lang="hu-HU" dirty="0" smtClean="0">
                <a:solidFill>
                  <a:schemeClr val="accent1"/>
                </a:solidFill>
                <a:ea typeface="Calibri" panose="020F0502020204030204" pitchFamily="34" charset="0"/>
              </a:rPr>
              <a:t>Zöld</a:t>
            </a:r>
            <a:r>
              <a:rPr lang="de-AT" dirty="0" smtClean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hu-HU" dirty="0" smtClean="0">
                <a:solidFill>
                  <a:schemeClr val="accent1"/>
                </a:solidFill>
                <a:ea typeface="Calibri" panose="020F0502020204030204" pitchFamily="34" charset="0"/>
              </a:rPr>
              <a:t>MI</a:t>
            </a:r>
            <a:r>
              <a:rPr lang="de-AT" dirty="0" smtClean="0">
                <a:solidFill>
                  <a:schemeClr val="accent1"/>
                </a:solidFill>
                <a:ea typeface="Calibri" panose="020F0502020204030204" pitchFamily="34" charset="0"/>
              </a:rPr>
              <a:t>"</a:t>
            </a:r>
            <a:r>
              <a:rPr lang="de-AT" dirty="0">
                <a:ea typeface="Calibri" panose="020F0502020204030204" pitchFamily="34" charset="0"/>
              </a:rPr>
              <a:t>
</a:t>
            </a:r>
            <a:endParaRPr lang="de-DE" sz="23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DE67F-D2BA-D377-83EF-D8E472B6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effectLst/>
                <a:ea typeface="Calibri" panose="020F0502020204030204" pitchFamily="34" charset="0"/>
              </a:rPr>
              <a:t>Ötletbazár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21C46-F758-A33F-3945-12BB9027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528"/>
            <a:ext cx="10515599" cy="14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>
                <a:ea typeface="Calibri" panose="020F0502020204030204" pitchFamily="34" charset="0"/>
              </a:rPr>
              <a:t>Beszéljetek </a:t>
            </a:r>
            <a:r>
              <a:rPr lang="hu-HU" sz="2400" dirty="0">
                <a:ea typeface="Calibri" panose="020F0502020204030204" pitchFamily="34" charset="0"/>
              </a:rPr>
              <a:t>az összegyűjtött </a:t>
            </a:r>
            <a:r>
              <a:rPr lang="hu-HU" sz="2400" dirty="0">
                <a:solidFill>
                  <a:schemeClr val="accent1"/>
                </a:solidFill>
                <a:ea typeface="Calibri" panose="020F0502020204030204" pitchFamily="34" charset="0"/>
              </a:rPr>
              <a:t>környezetbarát intézkedésekről </a:t>
            </a:r>
            <a:r>
              <a:rPr lang="hu-HU" sz="2400" dirty="0">
                <a:ea typeface="Calibri" panose="020F0502020204030204" pitchFamily="34" charset="0"/>
              </a:rPr>
              <a:t>és a </a:t>
            </a:r>
            <a:r>
              <a:rPr lang="hu-HU" sz="2400" dirty="0">
                <a:solidFill>
                  <a:schemeClr val="accent1"/>
                </a:solidFill>
                <a:ea typeface="Calibri" panose="020F0502020204030204" pitchFamily="34" charset="0"/>
              </a:rPr>
              <a:t>környezetbarát </a:t>
            </a:r>
            <a:r>
              <a:rPr lang="hu-HU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MI-alkalmazások </a:t>
            </a:r>
            <a:r>
              <a:rPr lang="hu-HU" sz="2400" dirty="0">
                <a:ea typeface="Calibri" panose="020F0502020204030204" pitchFamily="34" charset="0"/>
              </a:rPr>
              <a:t>gyakorlati példáiról a </a:t>
            </a:r>
            <a:r>
              <a:rPr lang="hu-HU" sz="2400" dirty="0" smtClean="0">
                <a:ea typeface="Calibri" panose="020F0502020204030204" pitchFamily="34" charset="0"/>
              </a:rPr>
              <a:t>csoportjaitokban</a:t>
            </a:r>
            <a:r>
              <a:rPr lang="hu-HU" sz="2400" dirty="0" smtClean="0">
                <a:ea typeface="Calibri" panose="020F0502020204030204" pitchFamily="34" charset="0"/>
              </a:rPr>
              <a:t>. 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A0557-9059-3FBB-3813-E0DAD323350C}"/>
              </a:ext>
            </a:extLst>
          </p:cNvPr>
          <p:cNvSpPr txBox="1"/>
          <p:nvPr/>
        </p:nvSpPr>
        <p:spPr>
          <a:xfrm>
            <a:off x="838201" y="3429000"/>
            <a:ext cx="4294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Poppins" pitchFamily="2" charset="77"/>
                <a:cs typeface="Poppins" pitchFamily="2" charset="77"/>
              </a:rPr>
              <a:t>Készítsetek egy </a:t>
            </a:r>
            <a:r>
              <a:rPr lang="hu-HU" sz="2400" dirty="0" smtClean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top 3 </a:t>
            </a:r>
            <a:r>
              <a:rPr lang="hu-HU" sz="2400" dirty="0" smtClean="0">
                <a:latin typeface="Poppins" pitchFamily="2" charset="77"/>
                <a:cs typeface="Poppins" pitchFamily="2" charset="77"/>
              </a:rPr>
              <a:t>listát, és végül </a:t>
            </a:r>
            <a:r>
              <a:rPr lang="hu-HU" sz="2400" dirty="0" err="1" smtClean="0">
                <a:latin typeface="Poppins" pitchFamily="2" charset="77"/>
                <a:cs typeface="Poppins" pitchFamily="2" charset="77"/>
              </a:rPr>
              <a:t>válasszatok</a:t>
            </a:r>
            <a:r>
              <a:rPr lang="hu-HU" sz="2400" dirty="0" smtClean="0">
                <a:latin typeface="Poppins" pitchFamily="2" charset="77"/>
                <a:cs typeface="Poppins" pitchFamily="2" charset="77"/>
              </a:rPr>
              <a:t> egy olyan területet vagy problémát, amelyre saját magatok szeretnétek programot/alkalmazást fejleszteni. 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
</a:t>
            </a:r>
            <a:endParaRPr lang="de-DE" sz="2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050" name="Picture 2" descr="woman in blue denim jacket holding yellow sticky notes">
            <a:extLst>
              <a:ext uri="{FF2B5EF4-FFF2-40B4-BE49-F238E27FC236}">
                <a16:creationId xmlns:a16="http://schemas.microsoft.com/office/drawing/2014/main" id="{D55404B9-EEDC-1F7F-7B7A-53A676C5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375673"/>
            <a:ext cx="4673637" cy="31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8515-0C6E-596D-2063-C026A18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ea typeface="Calibri" panose="020F0502020204030204" pitchFamily="34" charset="0"/>
              </a:rPr>
              <a:t>Specifikáció</a:t>
            </a:r>
            <a:r>
              <a:rPr lang="de-AT" dirty="0" smtClean="0">
                <a:ea typeface="Calibri" panose="020F0502020204030204" pitchFamily="34" charset="0"/>
              </a:rPr>
              <a:t> 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0AB2D-4947-CAE7-E77F-6B5C940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89275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ea typeface="Calibri" panose="020F0502020204030204" pitchFamily="34" charset="0"/>
              </a:rPr>
              <a:t>Gondoljátok </a:t>
            </a:r>
            <a:r>
              <a:rPr lang="hu-HU" sz="2400" dirty="0">
                <a:ea typeface="Calibri" panose="020F0502020204030204" pitchFamily="34" charset="0"/>
              </a:rPr>
              <a:t>át, hogy pontosan mi legyen az alkalmazás célja, és milyen funkciókat kell tudnia ellátni. </a:t>
            </a:r>
            <a:r>
              <a:rPr lang="hu-HU" sz="2400" dirty="0" smtClean="0">
                <a:ea typeface="Calibri" panose="020F0502020204030204" pitchFamily="34" charset="0"/>
              </a:rPr>
              <a:t>Írjátok </a:t>
            </a:r>
            <a:r>
              <a:rPr lang="hu-HU" sz="2400" dirty="0">
                <a:ea typeface="Calibri" panose="020F0502020204030204" pitchFamily="34" charset="0"/>
              </a:rPr>
              <a:t>le az összes figyelembe veendő </a:t>
            </a:r>
            <a:r>
              <a:rPr lang="hu-HU" sz="2400" dirty="0" smtClean="0">
                <a:ea typeface="Calibri" panose="020F0502020204030204" pitchFamily="34" charset="0"/>
              </a:rPr>
              <a:t>pontot!</a:t>
            </a:r>
            <a:endParaRPr lang="hu-HU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400" dirty="0">
                <a:ea typeface="Calibri" panose="020F0502020204030204" pitchFamily="34" charset="0"/>
              </a:rPr>
              <a:t>Mi a célja az </a:t>
            </a:r>
            <a:r>
              <a:rPr lang="hu-HU" sz="2400" dirty="0" smtClean="0">
                <a:ea typeface="Calibri" panose="020F0502020204030204" pitchFamily="34" charset="0"/>
              </a:rPr>
              <a:t>alkalmazásotoknak</a:t>
            </a:r>
            <a:r>
              <a:rPr lang="hu-HU" sz="2400" dirty="0">
                <a:ea typeface="Calibri" panose="020F0502020204030204" pitchFamily="34" charset="0"/>
              </a:rPr>
              <a:t>? Pontosan mit kell tennie? Hogyan működhet az ötlet?</a:t>
            </a:r>
          </a:p>
          <a:p>
            <a:pPr marL="0" indent="0">
              <a:buNone/>
            </a:pPr>
            <a:r>
              <a:rPr lang="hu-HU" sz="2400" dirty="0">
                <a:ea typeface="Calibri" panose="020F0502020204030204" pitchFamily="34" charset="0"/>
              </a:rPr>
              <a:t>Hogyan </a:t>
            </a:r>
            <a:r>
              <a:rPr lang="hu-HU" sz="2400" dirty="0" smtClean="0">
                <a:ea typeface="Calibri" panose="020F0502020204030204" pitchFamily="34" charset="0"/>
              </a:rPr>
              <a:t>fogjátok </a:t>
            </a:r>
            <a:r>
              <a:rPr lang="hu-HU" sz="2400" dirty="0">
                <a:ea typeface="Calibri" panose="020F0502020204030204" pitchFamily="34" charset="0"/>
              </a:rPr>
              <a:t>az </a:t>
            </a:r>
            <a:r>
              <a:rPr lang="hu-HU" sz="2400" dirty="0" smtClean="0">
                <a:ea typeface="Calibri" panose="020F0502020204030204" pitchFamily="34" charset="0"/>
              </a:rPr>
              <a:t>alkalmazásotokat </a:t>
            </a:r>
            <a:r>
              <a:rPr lang="hu-HU" sz="2400" dirty="0">
                <a:ea typeface="Calibri" panose="020F0502020204030204" pitchFamily="34" charset="0"/>
              </a:rPr>
              <a:t>vonzóvá tenni a felhasználók számára?</a:t>
            </a:r>
          </a:p>
          <a:p>
            <a:pPr marL="0" indent="0">
              <a:buNone/>
            </a:pPr>
            <a:r>
              <a:rPr lang="hu-HU" sz="2400" dirty="0">
                <a:ea typeface="Calibri" panose="020F0502020204030204" pitchFamily="34" charset="0"/>
              </a:rPr>
              <a:t>Milyen célt tűz ki maga elé? Milyen probléma megoldásához szeretne segítséget nyújtani az alkalmazásod?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9903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79ADF-402B-8694-F5A1-92DB7CA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B0DBE3-039B-88D1-02E3-6F6207FB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Gondolkodjatok a projekt nevén, tervezzetek logót, és készítsetek vázlatokat arról, hogyan nézhetne ki a program.</a:t>
            </a:r>
            <a:r>
              <a:rPr lang="de-DE" dirty="0"/>
              <a:t>
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Free Notebook Beside the Iphone on Table Stock Photo">
            <a:extLst>
              <a:ext uri="{FF2B5EF4-FFF2-40B4-BE49-F238E27FC236}">
                <a16:creationId xmlns:a16="http://schemas.microsoft.com/office/drawing/2014/main" id="{7A0EA361-E741-55C6-4790-5E4203DD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8350"/>
            <a:ext cx="4776788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33DC18-F268-1E1C-3CFC-AD814A31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6620" r="21461"/>
          <a:stretch/>
        </p:blipFill>
        <p:spPr bwMode="auto">
          <a:xfrm>
            <a:off x="6096000" y="3308350"/>
            <a:ext cx="4435608" cy="3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2B246-4A5A-6782-DB8F-DB5C1B5D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Prezentáció</a:t>
            </a:r>
            <a:r>
              <a:rPr lang="de-DE" dirty="0" smtClean="0"/>
              <a:t> </a:t>
            </a:r>
            <a:r>
              <a:rPr lang="hu-HU" dirty="0" smtClean="0"/>
              <a:t>a </a:t>
            </a:r>
            <a:r>
              <a:rPr lang="de-DE" dirty="0" smtClean="0"/>
              <a:t>World Café</a:t>
            </a:r>
            <a:r>
              <a:rPr lang="hu-HU" dirty="0" smtClean="0"/>
              <a:t>-</a:t>
            </a:r>
            <a:r>
              <a:rPr lang="hu-HU" dirty="0" err="1" smtClean="0"/>
              <a:t>ban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9DDB85-CB3D-68A9-2496-CB7F58FC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10" y="1988333"/>
            <a:ext cx="6134100" cy="403553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Egy csoporttag moderátorként az asztalnál marad. </a:t>
            </a:r>
          </a:p>
          <a:p>
            <a:r>
              <a:rPr lang="hu-HU" dirty="0" smtClean="0"/>
              <a:t>A többi csoporttag leül egy másik projektcsoport asztalához a megadott időre.</a:t>
            </a:r>
          </a:p>
          <a:p>
            <a:r>
              <a:rPr lang="hu-HU" dirty="0" smtClean="0"/>
              <a:t>Az asztalnál beszélgessetek a projektről, adjatok visszajelzést, tegyetek fel kérdéseket, készítsetek vázlatokat és javaslatokat a papírokra.</a:t>
            </a:r>
            <a:endParaRPr lang="hu-HU" dirty="0"/>
          </a:p>
        </p:txBody>
      </p:sp>
      <p:pic>
        <p:nvPicPr>
          <p:cNvPr id="3074" name="Picture 2" descr="Free Photo of Women at the Meeting Stock Photo">
            <a:extLst>
              <a:ext uri="{FF2B5EF4-FFF2-40B4-BE49-F238E27FC236}">
                <a16:creationId xmlns:a16="http://schemas.microsoft.com/office/drawing/2014/main" id="{F089FE22-6D40-3D31-3D0C-16DC76E6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1825625"/>
            <a:ext cx="3116261" cy="4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DFA20-CA7B-A2AB-4715-56175ACC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Utómunka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DAA6B-FAF4-155D-A1A4-76B0D4B3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11337"/>
            <a:ext cx="9693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Beszéljétek meg a projektetekhez összegyűjtött visszajelzéseket, és fontoljátok meg, hogy a javaslatok közül melyeket és hogyan szeretnétek beépíteni a </a:t>
            </a:r>
            <a:r>
              <a:rPr lang="hu-HU" sz="3200" dirty="0" smtClean="0"/>
              <a:t>projektetekbe</a:t>
            </a:r>
            <a:r>
              <a:rPr lang="hu-HU" sz="3200" dirty="0"/>
              <a:t>!</a:t>
            </a:r>
            <a:r>
              <a:rPr lang="de-DE" sz="3200" b="1" dirty="0"/>
              <a:t>
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7631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B06A1-7AE8-AC75-4E91-99C64755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Végső prezentáció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F6115-47BA-5D34-FA37-664A2263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Válasszatok</a:t>
            </a:r>
            <a:r>
              <a:rPr lang="hu-HU" dirty="0" smtClean="0"/>
              <a:t> ki egy vagy két előadót, és mutassátok be projektjeiket a plenáris ülésen.</a:t>
            </a:r>
          </a:p>
          <a:p>
            <a:endParaRPr lang="hu-HU" dirty="0" smtClean="0"/>
          </a:p>
          <a:p>
            <a:r>
              <a:rPr lang="hu-HU" dirty="0" smtClean="0"/>
              <a:t>Magyarázzátok el az ötleteteket, hogy hol voltak nehézségek, milyen visszajelzéseket építettetek be, és melyeket nem (és azt is, hogy miért nem építettetek be bizonyos dolgokat). </a:t>
            </a:r>
            <a:endParaRPr lang="hu-HU" dirty="0"/>
          </a:p>
        </p:txBody>
      </p:sp>
      <p:pic>
        <p:nvPicPr>
          <p:cNvPr id="7" name="Grafik 6" descr="Lehrer Silhouette">
            <a:extLst>
              <a:ext uri="{FF2B5EF4-FFF2-40B4-BE49-F238E27FC236}">
                <a16:creationId xmlns:a16="http://schemas.microsoft.com/office/drawing/2014/main" id="{26A72078-B5AA-E7F1-7169-C51B200E9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16664" y="5008893"/>
            <a:ext cx="1536479" cy="15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16</TotalTime>
  <Words>253</Words>
  <Application>Microsoft Office PowerPoint</Application>
  <PresentationFormat>Szélesvásznú</PresentationFormat>
  <Paragraphs>22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Ötlet Laboratórium „Zöld MI"
</vt:lpstr>
      <vt:lpstr>Ötletbazár</vt:lpstr>
      <vt:lpstr>Specifikáció </vt:lpstr>
      <vt:lpstr>Design</vt:lpstr>
      <vt:lpstr>Prezentáció a World Café-ban</vt:lpstr>
      <vt:lpstr>Utómunka</vt:lpstr>
      <vt:lpstr>Végső prezentáció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Ideenlabor  „Green AI“</dc:title>
  <dc:creator>Petra W</dc:creator>
  <cp:lastModifiedBy>Kemenesi Ágoston</cp:lastModifiedBy>
  <cp:revision>5</cp:revision>
  <dcterms:created xsi:type="dcterms:W3CDTF">2022-10-09T19:41:57Z</dcterms:created>
  <dcterms:modified xsi:type="dcterms:W3CDTF">2023-02-03T09:34:06Z</dcterms:modified>
</cp:coreProperties>
</file>