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5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11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Reinforcement Learning</a:t>
            </a:r>
            <a:br>
              <a:rPr lang="de-AT" sz="6000" b="1" strike="noStrike" spc="-1" dirty="0">
                <a:solidFill>
                  <a:srgbClr val="000000"/>
                </a:solidFill>
                <a:latin typeface="Poppins"/>
              </a:rPr>
            </a:b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Quiz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There already are AIs that are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 millions of games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against themselves, that can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win against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best human players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51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can help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 programs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specific needs or preferences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3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Possibilities &amp; Limitations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enough time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an AI using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find the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 solution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3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Results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23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1. Training is done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correct behaviour until the AI is able to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it reliably.</a:t>
            </a: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D955277-1ECF-4EB0-5025-B3BF0F5E4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Training is done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the AI for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actions or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penalizing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the AI for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unsuccessful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actions.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At the start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the training, the AI performs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actions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An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an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already trained AI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that helps during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by demonstrating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correct behaviour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937CC6-3347-DA5C-D963-5CC25FBEC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often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which enables the AI to play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millions of games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 a short amount of time.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D923BF9-D164-4BEC-AEEC-198F72B5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6. A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given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more energy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running the AI.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True </a:t>
            </a: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or</a:t>
            </a: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False</a:t>
            </a: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?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and Speech recognition systems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are trained using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There already are AIs that are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 millions of games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against themselves, that can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win against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best human players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can help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 programs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specific needs or preferences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Possibilities &amp; Limitations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enough time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an AI using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find the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 solution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 have you answered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correctly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Final Score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3" y="3182009"/>
            <a:ext cx="2359157" cy="230734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A519E512-1032-8D55-A3F4-195B28FF2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9" y="2760130"/>
            <a:ext cx="3395760" cy="3151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ACF66-A11A-219D-AC6D-B7B758936345}"/>
              </a:ext>
            </a:extLst>
          </p:cNvPr>
          <p:cNvSpPr txBox="1"/>
          <p:nvPr/>
        </p:nvSpPr>
        <p:spPr>
          <a:xfrm>
            <a:off x="4071680" y="3428912"/>
            <a:ext cx="3225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 dirty="0">
                <a:latin typeface="Poppins" panose="00000500000000000000" pitchFamily="2" charset="0"/>
                <a:cs typeface="Poppins" panose="00000500000000000000" pitchFamily="2" charset="0"/>
              </a:rPr>
              <a:t>? / 10</a:t>
            </a:r>
          </a:p>
        </p:txBody>
      </p:sp>
    </p:spTree>
    <p:extLst>
      <p:ext uri="{BB962C8B-B14F-4D97-AF65-F5344CB8AC3E}">
        <p14:creationId xmlns:p14="http://schemas.microsoft.com/office/powerpoint/2010/main" val="39545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1. Training is done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correct behaviour until the AI is able to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it reliably.</a:t>
            </a:r>
          </a:p>
        </p:txBody>
      </p:sp>
    </p:spTree>
    <p:extLst>
      <p:ext uri="{BB962C8B-B14F-4D97-AF65-F5344CB8AC3E}">
        <p14:creationId xmlns:p14="http://schemas.microsoft.com/office/powerpoint/2010/main" val="4054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Training is done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the AI for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actions or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penalizing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the AI for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unsuccessful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actions.</a:t>
            </a:r>
          </a:p>
        </p:txBody>
      </p:sp>
    </p:spTree>
    <p:extLst>
      <p:ext uri="{BB962C8B-B14F-4D97-AF65-F5344CB8AC3E}">
        <p14:creationId xmlns:p14="http://schemas.microsoft.com/office/powerpoint/2010/main" val="20871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At the start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the training, the AI performs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actions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9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An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an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already trained AI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that helps during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by demonstrating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correct behaviour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6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often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which enables the AI to play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millions of games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 a short amount of time.</a:t>
            </a:r>
          </a:p>
        </p:txBody>
      </p:sp>
    </p:spTree>
    <p:extLst>
      <p:ext uri="{BB962C8B-B14F-4D97-AF65-F5344CB8AC3E}">
        <p14:creationId xmlns:p14="http://schemas.microsoft.com/office/powerpoint/2010/main" val="23115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Terms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6. A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is given by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more energy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running the AI.</a:t>
            </a:r>
          </a:p>
        </p:txBody>
      </p:sp>
    </p:spTree>
    <p:extLst>
      <p:ext uri="{BB962C8B-B14F-4D97-AF65-F5344CB8AC3E}">
        <p14:creationId xmlns:p14="http://schemas.microsoft.com/office/powerpoint/2010/main" val="96682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Applications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and Speech recognition systems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are trained using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85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422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Reinforcement Learning Quiz</vt:lpstr>
      <vt:lpstr>True or False?</vt:lpstr>
      <vt:lpstr>Training</vt:lpstr>
      <vt:lpstr>Training</vt:lpstr>
      <vt:lpstr>Training</vt:lpstr>
      <vt:lpstr>Terms</vt:lpstr>
      <vt:lpstr>Terms</vt:lpstr>
      <vt:lpstr>Terms</vt:lpstr>
      <vt:lpstr>Applications</vt:lpstr>
      <vt:lpstr>Applications</vt:lpstr>
      <vt:lpstr>Applications</vt:lpstr>
      <vt:lpstr>Possibilities &amp; Limitations</vt:lpstr>
      <vt:lpstr>Results</vt:lpstr>
      <vt:lpstr>Training</vt:lpstr>
      <vt:lpstr>Training</vt:lpstr>
      <vt:lpstr>Training</vt:lpstr>
      <vt:lpstr>Terms</vt:lpstr>
      <vt:lpstr>Terms</vt:lpstr>
      <vt:lpstr>Terms</vt:lpstr>
      <vt:lpstr>Applications</vt:lpstr>
      <vt:lpstr>Applications</vt:lpstr>
      <vt:lpstr>Applications</vt:lpstr>
      <vt:lpstr>Possibilities &amp; Limitations</vt:lpstr>
      <vt:lpstr>Final Score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Menzinger Manuel</cp:lastModifiedBy>
  <cp:revision>28</cp:revision>
  <dcterms:created xsi:type="dcterms:W3CDTF">2021-08-31T10:26:40Z</dcterms:created>
  <dcterms:modified xsi:type="dcterms:W3CDTF">2022-11-13T09:32:19Z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