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79" d="100"/>
          <a:sy n="79" d="100"/>
        </p:scale>
        <p:origin x="29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- Advanced Maze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5669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21975"/>
            <a:ext cx="848978" cy="446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</a:t>
            </a:r>
          </a:p>
        </p:txBody>
      </p:sp>
      <p:pic>
        <p:nvPicPr>
          <p:cNvPr id="2" name="Picture 6" descr="Free vector graphics of Battery">
            <a:extLst>
              <a:ext uri="{FF2B5EF4-FFF2-40B4-BE49-F238E27FC236}">
                <a16:creationId xmlns:a16="http://schemas.microsoft.com/office/drawing/2014/main" id="{28CC6080-70C6-BA56-D9C0-4D378E8F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4361576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426F1-71C4-863E-DB17-39D590A63F36}"/>
              </a:ext>
            </a:extLst>
          </p:cNvPr>
          <p:cNvSpPr txBox="1"/>
          <p:nvPr/>
        </p:nvSpPr>
        <p:spPr>
          <a:xfrm>
            <a:off x="2935223" y="4851240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</a:p>
        </p:txBody>
      </p:sp>
      <p:pic>
        <p:nvPicPr>
          <p:cNvPr id="7" name="Picture 6" descr="Free vector graphics of Battery">
            <a:extLst>
              <a:ext uri="{FF2B5EF4-FFF2-40B4-BE49-F238E27FC236}">
                <a16:creationId xmlns:a16="http://schemas.microsoft.com/office/drawing/2014/main" id="{71D8367E-80EC-2CD2-71B5-B75452B3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7563470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1DF89-5162-B80B-7C7E-3F498777B379}"/>
              </a:ext>
            </a:extLst>
          </p:cNvPr>
          <p:cNvSpPr txBox="1"/>
          <p:nvPr/>
        </p:nvSpPr>
        <p:spPr>
          <a:xfrm>
            <a:off x="1478279" y="8053134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13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- Advanced Maze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18</cp:revision>
  <dcterms:created xsi:type="dcterms:W3CDTF">2021-08-31T10:26:40Z</dcterms:created>
  <dcterms:modified xsi:type="dcterms:W3CDTF">2022-11-05T06:09:48Z</dcterms:modified>
</cp:coreProperties>
</file>