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34.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Lst>
  <p:sldSz cx="10693400"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3979" autoAdjust="0"/>
  </p:normalViewPr>
  <p:slideViewPr>
    <p:cSldViewPr>
      <p:cViewPr varScale="1">
        <p:scale>
          <a:sx n="59" d="100"/>
          <a:sy n="59" d="100"/>
        </p:scale>
        <p:origin x="1216" y="48"/>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3" d="100"/>
          <a:sy n="63" d="100"/>
        </p:scale>
        <p:origin x="1684"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1B262830-B5EB-4EAC-AEF5-97A9E774A27F}" type="datetimeFigureOut">
              <a:rPr lang="en-US" smtClean="0"/>
              <a:t>1/19/2023</a:t>
            </a:fld>
            <a:endParaRPr lang="en-US"/>
          </a:p>
        </p:txBody>
      </p:sp>
      <p:sp>
        <p:nvSpPr>
          <p:cNvPr id="4" name="Folienbildplatzhalter 3"/>
          <p:cNvSpPr>
            <a:spLocks noGrp="1" noRot="1" noChangeAspect="1"/>
          </p:cNvSpPr>
          <p:nvPr>
            <p:ph type="sldImg" idx="2"/>
          </p:nvPr>
        </p:nvSpPr>
        <p:spPr>
          <a:xfrm>
            <a:off x="3543300" y="946150"/>
            <a:ext cx="3606800" cy="2551113"/>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2C22ED43-D96A-4B60-99F8-4CA1A673454B}" type="slidenum">
              <a:rPr lang="en-US" smtClean="0"/>
              <a:t>‹Nr.›</a:t>
            </a:fld>
            <a:endParaRPr lang="en-US"/>
          </a:p>
        </p:txBody>
      </p:sp>
    </p:spTree>
    <p:extLst>
      <p:ext uri="{BB962C8B-B14F-4D97-AF65-F5344CB8AC3E}">
        <p14:creationId xmlns:p14="http://schemas.microsoft.com/office/powerpoint/2010/main" val="328653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2C22ED43-D96A-4B60-99F8-4CA1A673454B}" type="slidenum">
              <a:rPr lang="en-US" smtClean="0"/>
              <a:t>1</a:t>
            </a:fld>
            <a:endParaRPr lang="en-US"/>
          </a:p>
        </p:txBody>
      </p:sp>
    </p:spTree>
    <p:extLst>
      <p:ext uri="{BB962C8B-B14F-4D97-AF65-F5344CB8AC3E}">
        <p14:creationId xmlns:p14="http://schemas.microsoft.com/office/powerpoint/2010/main" val="136984185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gi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folie">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2D0596E0-E4BB-2F4F-9103-30D6CA6D2CBD}"/>
              </a:ext>
            </a:extLst>
          </p:cNvPr>
          <p:cNvPicPr>
            <a:picLocks noChangeAspect="1"/>
          </p:cNvPicPr>
          <p:nvPr/>
        </p:nvPicPr>
        <p:blipFill>
          <a:blip r:embed="rId2"/>
          <a:stretch>
            <a:fillRect/>
          </a:stretch>
        </p:blipFill>
        <p:spPr>
          <a:xfrm>
            <a:off x="2214505" y="-11620"/>
            <a:ext cx="8501927" cy="7562850"/>
          </a:xfrm>
          <a:prstGeom prst="rect">
            <a:avLst/>
          </a:prstGeom>
        </p:spPr>
      </p:pic>
      <p:pic>
        <p:nvPicPr>
          <p:cNvPr id="17" name="Grafik 16">
            <a:extLst>
              <a:ext uri="{FF2B5EF4-FFF2-40B4-BE49-F238E27FC236}">
                <a16:creationId xmlns:a16="http://schemas.microsoft.com/office/drawing/2014/main" id="{3C350FD5-98AC-F24A-B1B2-3BE53C787379}"/>
              </a:ext>
            </a:extLst>
          </p:cNvPr>
          <p:cNvPicPr>
            <a:picLocks noChangeAspect="1"/>
          </p:cNvPicPr>
          <p:nvPr/>
        </p:nvPicPr>
        <p:blipFill>
          <a:blip r:embed="rId3"/>
          <a:stretch>
            <a:fillRect/>
          </a:stretch>
        </p:blipFill>
        <p:spPr>
          <a:xfrm>
            <a:off x="100252" y="4961770"/>
            <a:ext cx="860699" cy="1082178"/>
          </a:xfrm>
          <a:prstGeom prst="rect">
            <a:avLst/>
          </a:prstGeom>
        </p:spPr>
      </p:pic>
      <p:pic>
        <p:nvPicPr>
          <p:cNvPr id="19" name="Grafik 18" descr="Ein Bild, das Text enthält.&#10;&#10;Automatisch generierte Beschreibung">
            <a:extLst>
              <a:ext uri="{FF2B5EF4-FFF2-40B4-BE49-F238E27FC236}">
                <a16:creationId xmlns:a16="http://schemas.microsoft.com/office/drawing/2014/main" id="{7F3EC346-3EB5-784D-9E16-6CFB6ABCD630}"/>
              </a:ext>
            </a:extLst>
          </p:cNvPr>
          <p:cNvPicPr>
            <a:picLocks noChangeAspect="1"/>
          </p:cNvPicPr>
          <p:nvPr/>
        </p:nvPicPr>
        <p:blipFill>
          <a:blip r:embed="rId4"/>
          <a:stretch>
            <a:fillRect/>
          </a:stretch>
        </p:blipFill>
        <p:spPr>
          <a:xfrm>
            <a:off x="2642060" y="6427452"/>
            <a:ext cx="2733089" cy="1034349"/>
          </a:xfrm>
          <a:prstGeom prst="rect">
            <a:avLst/>
          </a:prstGeom>
        </p:spPr>
      </p:pic>
      <p:sp>
        <p:nvSpPr>
          <p:cNvPr id="2" name="Titel 1">
            <a:extLst>
              <a:ext uri="{FF2B5EF4-FFF2-40B4-BE49-F238E27FC236}">
                <a16:creationId xmlns:a16="http://schemas.microsoft.com/office/drawing/2014/main" id="{AE235848-7951-8743-BE01-0D2DA1C288C3}"/>
              </a:ext>
            </a:extLst>
          </p:cNvPr>
          <p:cNvSpPr>
            <a:spLocks noGrp="1"/>
          </p:cNvSpPr>
          <p:nvPr>
            <p:ph type="ctrTitle"/>
          </p:nvPr>
        </p:nvSpPr>
        <p:spPr>
          <a:xfrm>
            <a:off x="1423099" y="1537048"/>
            <a:ext cx="6910235" cy="3930263"/>
          </a:xfrm>
        </p:spPr>
        <p:txBody>
          <a:bodyPr anchor="b"/>
          <a:lstStyle>
            <a:lvl1pPr algn="ctr">
              <a:defRPr sz="5263" b="1" i="0">
                <a:latin typeface="Poppins" pitchFamily="2" charset="77"/>
                <a:cs typeface="Poppins" pitchFamily="2" charset="77"/>
              </a:defRPr>
            </a:lvl1pPr>
          </a:lstStyle>
          <a:p>
            <a:r>
              <a:rPr lang="de-DE"/>
              <a:t>Mastertitelformat bearbeiten</a:t>
            </a:r>
            <a:endParaRPr lang="de-DE" dirty="0"/>
          </a:p>
        </p:txBody>
      </p:sp>
      <p:sp>
        <p:nvSpPr>
          <p:cNvPr id="6" name="Foliennummernplatzhalter 5">
            <a:extLst>
              <a:ext uri="{FF2B5EF4-FFF2-40B4-BE49-F238E27FC236}">
                <a16:creationId xmlns:a16="http://schemas.microsoft.com/office/drawing/2014/main" id="{C9FF0B17-0E63-1B40-B625-4C8D0DBB4D00}"/>
              </a:ext>
            </a:extLst>
          </p:cNvPr>
          <p:cNvSpPr>
            <a:spLocks noGrp="1"/>
          </p:cNvSpPr>
          <p:nvPr>
            <p:ph type="sldNum" sz="quarter" idx="12"/>
          </p:nvPr>
        </p:nvSpPr>
        <p:spPr/>
        <p:txBody>
          <a:bodyPr/>
          <a:lstStyle/>
          <a:p>
            <a:pPr defTabSz="802020"/>
            <a:fld id="{1DB179FF-E3C9-4623-B9EA-EE9F139847C6}" type="slidenum">
              <a:rPr lang="de-AT" smtClean="0">
                <a:solidFill>
                  <a:srgbClr val="000000">
                    <a:tint val="75000"/>
                  </a:srgbClr>
                </a:solidFill>
              </a:rPr>
              <a:pPr defTabSz="802020"/>
              <a:t>‹Nr.›</a:t>
            </a:fld>
            <a:endParaRPr lang="de-AT">
              <a:solidFill>
                <a:srgbClr val="000000">
                  <a:tint val="75000"/>
                </a:srgbClr>
              </a:solidFill>
            </a:endParaRPr>
          </a:p>
        </p:txBody>
      </p:sp>
      <p:pic>
        <p:nvPicPr>
          <p:cNvPr id="13" name="Grafik 12">
            <a:extLst>
              <a:ext uri="{FF2B5EF4-FFF2-40B4-BE49-F238E27FC236}">
                <a16:creationId xmlns:a16="http://schemas.microsoft.com/office/drawing/2014/main" id="{52A50A21-B092-A347-BEBF-1739ECD4CF00}"/>
              </a:ext>
            </a:extLst>
          </p:cNvPr>
          <p:cNvPicPr>
            <a:picLocks noChangeAspect="1"/>
          </p:cNvPicPr>
          <p:nvPr/>
        </p:nvPicPr>
        <p:blipFill>
          <a:blip r:embed="rId5"/>
          <a:stretch>
            <a:fillRect/>
          </a:stretch>
        </p:blipFill>
        <p:spPr>
          <a:xfrm>
            <a:off x="5496094" y="6425242"/>
            <a:ext cx="1233989" cy="1034348"/>
          </a:xfrm>
          <a:prstGeom prst="rect">
            <a:avLst/>
          </a:prstGeom>
        </p:spPr>
      </p:pic>
      <p:pic>
        <p:nvPicPr>
          <p:cNvPr id="15" name="Grafik 14" descr="Ein Bild, das Text, Uhr enthält.&#10;&#10;Automatisch generierte Beschreibung">
            <a:extLst>
              <a:ext uri="{FF2B5EF4-FFF2-40B4-BE49-F238E27FC236}">
                <a16:creationId xmlns:a16="http://schemas.microsoft.com/office/drawing/2014/main" id="{8B291F4D-3163-EE4A-8611-40F120FBFE0B}"/>
              </a:ext>
            </a:extLst>
          </p:cNvPr>
          <p:cNvPicPr>
            <a:picLocks noChangeAspect="1"/>
          </p:cNvPicPr>
          <p:nvPr/>
        </p:nvPicPr>
        <p:blipFill>
          <a:blip r:embed="rId6"/>
          <a:stretch>
            <a:fillRect/>
          </a:stretch>
        </p:blipFill>
        <p:spPr>
          <a:xfrm>
            <a:off x="117390" y="6160572"/>
            <a:ext cx="1153982" cy="531144"/>
          </a:xfrm>
          <a:prstGeom prst="rect">
            <a:avLst/>
          </a:prstGeom>
        </p:spPr>
      </p:pic>
      <p:pic>
        <p:nvPicPr>
          <p:cNvPr id="21" name="Grafik 20" descr="Ein Bild, das Text enthält.&#10;&#10;Automatisch generierte Beschreibung">
            <a:extLst>
              <a:ext uri="{FF2B5EF4-FFF2-40B4-BE49-F238E27FC236}">
                <a16:creationId xmlns:a16="http://schemas.microsoft.com/office/drawing/2014/main" id="{800BFE2D-2317-0440-8DF7-7D97DE14030B}"/>
              </a:ext>
            </a:extLst>
          </p:cNvPr>
          <p:cNvPicPr>
            <a:picLocks noChangeAspect="1"/>
          </p:cNvPicPr>
          <p:nvPr/>
        </p:nvPicPr>
        <p:blipFill>
          <a:blip r:embed="rId7"/>
          <a:stretch>
            <a:fillRect/>
          </a:stretch>
        </p:blipFill>
        <p:spPr>
          <a:xfrm>
            <a:off x="67263" y="6881149"/>
            <a:ext cx="1662063" cy="531145"/>
          </a:xfrm>
          <a:prstGeom prst="rect">
            <a:avLst/>
          </a:prstGeom>
        </p:spPr>
      </p:pic>
      <p:pic>
        <p:nvPicPr>
          <p:cNvPr id="4" name="Grafik 3" descr="Ein Bild, das Text enthält.&#10;&#10;Automatisch generierte Beschreibung">
            <a:extLst>
              <a:ext uri="{FF2B5EF4-FFF2-40B4-BE49-F238E27FC236}">
                <a16:creationId xmlns:a16="http://schemas.microsoft.com/office/drawing/2014/main" id="{7B7A50DD-5D90-534C-8151-A7CA4E9BD7A9}"/>
              </a:ext>
            </a:extLst>
          </p:cNvPr>
          <p:cNvPicPr>
            <a:picLocks noChangeAspect="1"/>
          </p:cNvPicPr>
          <p:nvPr/>
        </p:nvPicPr>
        <p:blipFill>
          <a:blip r:embed="rId8"/>
          <a:stretch>
            <a:fillRect/>
          </a:stretch>
        </p:blipFill>
        <p:spPr>
          <a:xfrm>
            <a:off x="223964" y="180995"/>
            <a:ext cx="1153982" cy="762989"/>
          </a:xfrm>
          <a:prstGeom prst="rect">
            <a:avLst/>
          </a:prstGeom>
        </p:spPr>
      </p:pic>
    </p:spTree>
    <p:extLst>
      <p:ext uri="{BB962C8B-B14F-4D97-AF65-F5344CB8AC3E}">
        <p14:creationId xmlns:p14="http://schemas.microsoft.com/office/powerpoint/2010/main" val="112977929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2D6AD379-7819-EF4E-8233-B29E9C389400}"/>
              </a:ext>
            </a:extLst>
          </p:cNvPr>
          <p:cNvPicPr>
            <a:picLocks noChangeAspect="1"/>
          </p:cNvPicPr>
          <p:nvPr/>
        </p:nvPicPr>
        <p:blipFill>
          <a:blip r:embed="rId2"/>
          <a:stretch>
            <a:fillRect/>
          </a:stretch>
        </p:blipFill>
        <p:spPr>
          <a:xfrm flipH="1">
            <a:off x="0" y="0"/>
            <a:ext cx="8383626" cy="7562850"/>
          </a:xfrm>
          <a:prstGeom prst="rect">
            <a:avLst/>
          </a:prstGeom>
        </p:spPr>
      </p:pic>
      <p:sp>
        <p:nvSpPr>
          <p:cNvPr id="2" name="Titel 1">
            <a:extLst>
              <a:ext uri="{FF2B5EF4-FFF2-40B4-BE49-F238E27FC236}">
                <a16:creationId xmlns:a16="http://schemas.microsoft.com/office/drawing/2014/main" id="{096C9C6C-7D01-AE46-8451-D3E9E2836677}"/>
              </a:ext>
            </a:extLst>
          </p:cNvPr>
          <p:cNvSpPr>
            <a:spLocks noGrp="1"/>
          </p:cNvSpPr>
          <p:nvPr>
            <p:ph type="title"/>
          </p:nvPr>
        </p:nvSpPr>
        <p:spPr>
          <a:xfrm>
            <a:off x="1197662" y="400901"/>
            <a:ext cx="7859649" cy="1461801"/>
          </a:xfrm>
        </p:spPr>
        <p:txBody>
          <a:bodyPr/>
          <a:lstStyle>
            <a:lvl1pPr>
              <a:defRPr b="1">
                <a:latin typeface="Poppins" pitchFamily="2" charset="77"/>
                <a:cs typeface="Poppins" pitchFamily="2" charset="77"/>
              </a:defRPr>
            </a:lvl1pPr>
          </a:lstStyle>
          <a:p>
            <a:r>
              <a:rPr lang="de-DE"/>
              <a:t>Mastertitelformat bearbeiten</a:t>
            </a:r>
            <a:endParaRPr lang="de-DE" dirty="0"/>
          </a:p>
        </p:txBody>
      </p:sp>
      <p:sp>
        <p:nvSpPr>
          <p:cNvPr id="3" name="Vertikaler Textplatzhalter 2">
            <a:extLst>
              <a:ext uri="{FF2B5EF4-FFF2-40B4-BE49-F238E27FC236}">
                <a16:creationId xmlns:a16="http://schemas.microsoft.com/office/drawing/2014/main" id="{A8B93AE1-4AA6-8E43-9150-7D8D9F648B9C}"/>
              </a:ext>
            </a:extLst>
          </p:cNvPr>
          <p:cNvSpPr>
            <a:spLocks noGrp="1"/>
          </p:cNvSpPr>
          <p:nvPr>
            <p:ph type="body" orient="vert" idx="1"/>
          </p:nvPr>
        </p:nvSpPr>
        <p:spPr>
          <a:xfrm>
            <a:off x="1413818" y="1953245"/>
            <a:ext cx="7643493" cy="4798559"/>
          </a:xfrm>
        </p:spPr>
        <p:txBody>
          <a:bodyPr vert="eaVert"/>
          <a:lstStyle>
            <a:lvl1pPr>
              <a:defRPr>
                <a:latin typeface="Poppins" pitchFamily="2" charset="77"/>
                <a:cs typeface="Poppins" pitchFamily="2" charset="77"/>
              </a:defRPr>
            </a:lvl1pPr>
            <a:lvl2pPr>
              <a:defRPr>
                <a:latin typeface="Poppins" pitchFamily="2" charset="77"/>
                <a:cs typeface="Poppins" pitchFamily="2" charset="77"/>
              </a:defRPr>
            </a:lvl2pPr>
            <a:lvl3pPr>
              <a:defRPr>
                <a:latin typeface="Poppins" pitchFamily="2" charset="77"/>
                <a:cs typeface="Poppins" pitchFamily="2" charset="77"/>
              </a:defRPr>
            </a:lvl3pPr>
            <a:lvl4pPr>
              <a:defRPr>
                <a:latin typeface="Poppins" pitchFamily="2" charset="77"/>
                <a:cs typeface="Poppins" pitchFamily="2" charset="77"/>
              </a:defRPr>
            </a:lvl4pPr>
            <a:lvl5pPr>
              <a:defRPr>
                <a:latin typeface="Poppins" pitchFamily="2" charset="77"/>
                <a:cs typeface="Poppins" pitchFamily="2" charset="77"/>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a:extLst>
              <a:ext uri="{FF2B5EF4-FFF2-40B4-BE49-F238E27FC236}">
                <a16:creationId xmlns:a16="http://schemas.microsoft.com/office/drawing/2014/main" id="{E8AA23C2-2F02-5D46-896D-AC62A0F79D6B}"/>
              </a:ext>
            </a:extLst>
          </p:cNvPr>
          <p:cNvSpPr>
            <a:spLocks noGrp="1"/>
          </p:cNvSpPr>
          <p:nvPr>
            <p:ph type="dt" sz="half" idx="10"/>
          </p:nvPr>
        </p:nvSpPr>
        <p:spPr/>
        <p:txBody>
          <a:bodyPr/>
          <a:lstStyle/>
          <a:p>
            <a:pPr defTabSz="802020"/>
            <a:fld id="{9C725A6B-0011-4F0D-9B56-DD603D80EB93}" type="datetimeFigureOut">
              <a:rPr lang="de-AT" smtClean="0">
                <a:solidFill>
                  <a:srgbClr val="000000">
                    <a:tint val="75000"/>
                  </a:srgbClr>
                </a:solidFill>
              </a:rPr>
              <a:pPr defTabSz="802020"/>
              <a:t>19.01.2023</a:t>
            </a:fld>
            <a:endParaRPr lang="de-AT">
              <a:solidFill>
                <a:srgbClr val="000000">
                  <a:tint val="75000"/>
                </a:srgbClr>
              </a:solidFill>
            </a:endParaRPr>
          </a:p>
        </p:txBody>
      </p:sp>
      <p:sp>
        <p:nvSpPr>
          <p:cNvPr id="5" name="Fußzeilenplatzhalter 4">
            <a:extLst>
              <a:ext uri="{FF2B5EF4-FFF2-40B4-BE49-F238E27FC236}">
                <a16:creationId xmlns:a16="http://schemas.microsoft.com/office/drawing/2014/main" id="{809B5143-2F2B-6C47-B75B-38BE94AB615D}"/>
              </a:ext>
            </a:extLst>
          </p:cNvPr>
          <p:cNvSpPr>
            <a:spLocks noGrp="1"/>
          </p:cNvSpPr>
          <p:nvPr>
            <p:ph type="ftr" sz="quarter" idx="11"/>
          </p:nvPr>
        </p:nvSpPr>
        <p:spPr/>
        <p:txBody>
          <a:bodyPr/>
          <a:lstStyle/>
          <a:p>
            <a:pPr defTabSz="802020"/>
            <a:endParaRPr lang="de-AT">
              <a:solidFill>
                <a:srgbClr val="000000">
                  <a:tint val="75000"/>
                </a:srgbClr>
              </a:solidFill>
            </a:endParaRPr>
          </a:p>
        </p:txBody>
      </p:sp>
      <p:sp>
        <p:nvSpPr>
          <p:cNvPr id="6" name="Foliennummernplatzhalter 5">
            <a:extLst>
              <a:ext uri="{FF2B5EF4-FFF2-40B4-BE49-F238E27FC236}">
                <a16:creationId xmlns:a16="http://schemas.microsoft.com/office/drawing/2014/main" id="{51A8CE72-22FA-EE40-89C2-914D6B5E7894}"/>
              </a:ext>
            </a:extLst>
          </p:cNvPr>
          <p:cNvSpPr>
            <a:spLocks noGrp="1"/>
          </p:cNvSpPr>
          <p:nvPr>
            <p:ph type="sldNum" sz="quarter" idx="12"/>
          </p:nvPr>
        </p:nvSpPr>
        <p:spPr/>
        <p:txBody>
          <a:bodyPr/>
          <a:lstStyle/>
          <a:p>
            <a:pPr defTabSz="802020"/>
            <a:fld id="{1DB179FF-E3C9-4623-B9EA-EE9F139847C6}" type="slidenum">
              <a:rPr lang="de-AT" smtClean="0">
                <a:solidFill>
                  <a:srgbClr val="000000">
                    <a:tint val="75000"/>
                  </a:srgbClr>
                </a:solidFill>
              </a:rPr>
              <a:pPr defTabSz="802020"/>
              <a:t>‹Nr.›</a:t>
            </a:fld>
            <a:endParaRPr lang="de-AT">
              <a:solidFill>
                <a:srgbClr val="000000">
                  <a:tint val="75000"/>
                </a:srgbClr>
              </a:solidFill>
            </a:endParaRPr>
          </a:p>
        </p:txBody>
      </p:sp>
      <p:pic>
        <p:nvPicPr>
          <p:cNvPr id="8" name="Grafik 7" descr="Ein Bild, das Text enthält.&#10;&#10;Automatisch generierte Beschreibung">
            <a:extLst>
              <a:ext uri="{FF2B5EF4-FFF2-40B4-BE49-F238E27FC236}">
                <a16:creationId xmlns:a16="http://schemas.microsoft.com/office/drawing/2014/main" id="{69E8B5E5-287E-7F42-831F-A126B05E5126}"/>
              </a:ext>
            </a:extLst>
          </p:cNvPr>
          <p:cNvPicPr>
            <a:picLocks noChangeAspect="1"/>
          </p:cNvPicPr>
          <p:nvPr/>
        </p:nvPicPr>
        <p:blipFill>
          <a:blip r:embed="rId3"/>
          <a:stretch>
            <a:fillRect/>
          </a:stretch>
        </p:blipFill>
        <p:spPr>
          <a:xfrm>
            <a:off x="9238500" y="252095"/>
            <a:ext cx="1153982" cy="762989"/>
          </a:xfrm>
          <a:prstGeom prst="rect">
            <a:avLst/>
          </a:prstGeom>
        </p:spPr>
      </p:pic>
      <p:sp>
        <p:nvSpPr>
          <p:cNvPr id="9" name="Rechteck 8">
            <a:extLst>
              <a:ext uri="{FF2B5EF4-FFF2-40B4-BE49-F238E27FC236}">
                <a16:creationId xmlns:a16="http://schemas.microsoft.com/office/drawing/2014/main" id="{2B77F33C-BEDC-924B-AB9D-1CCFD3F28C77}"/>
              </a:ext>
            </a:extLst>
          </p:cNvPr>
          <p:cNvSpPr/>
          <p:nvPr/>
        </p:nvSpPr>
        <p:spPr>
          <a:xfrm>
            <a:off x="951713" y="5808269"/>
            <a:ext cx="245948" cy="68569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de-DE" sz="157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171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C78A0322-74D9-E44A-B342-C556A7056204}"/>
              </a:ext>
            </a:extLst>
          </p:cNvPr>
          <p:cNvPicPr>
            <a:picLocks noChangeAspect="1"/>
          </p:cNvPicPr>
          <p:nvPr/>
        </p:nvPicPr>
        <p:blipFill>
          <a:blip r:embed="rId2"/>
          <a:stretch>
            <a:fillRect/>
          </a:stretch>
        </p:blipFill>
        <p:spPr>
          <a:xfrm flipH="1">
            <a:off x="0" y="0"/>
            <a:ext cx="8383626" cy="7562850"/>
          </a:xfrm>
          <a:prstGeom prst="rect">
            <a:avLst/>
          </a:prstGeom>
        </p:spPr>
      </p:pic>
      <p:sp>
        <p:nvSpPr>
          <p:cNvPr id="2" name="Vertikaler Titel 1">
            <a:extLst>
              <a:ext uri="{FF2B5EF4-FFF2-40B4-BE49-F238E27FC236}">
                <a16:creationId xmlns:a16="http://schemas.microsoft.com/office/drawing/2014/main" id="{90507D15-D788-E148-9BA5-6529D9219215}"/>
              </a:ext>
            </a:extLst>
          </p:cNvPr>
          <p:cNvSpPr>
            <a:spLocks noGrp="1"/>
          </p:cNvSpPr>
          <p:nvPr>
            <p:ph type="title" orient="vert"/>
          </p:nvPr>
        </p:nvSpPr>
        <p:spPr>
          <a:xfrm>
            <a:off x="7652465" y="402652"/>
            <a:ext cx="2305764" cy="6409166"/>
          </a:xfrm>
        </p:spPr>
        <p:txBody>
          <a:bodyPr vert="eaVert"/>
          <a:lstStyle>
            <a:lvl1pPr>
              <a:defRPr b="1">
                <a:latin typeface="Poppins" pitchFamily="2" charset="77"/>
                <a:cs typeface="Poppins" pitchFamily="2" charset="77"/>
              </a:defRPr>
            </a:lvl1pPr>
          </a:lstStyle>
          <a:p>
            <a:r>
              <a:rPr lang="de-DE"/>
              <a:t>Mastertitelformat bearbeiten</a:t>
            </a:r>
            <a:endParaRPr lang="de-DE" dirty="0"/>
          </a:p>
        </p:txBody>
      </p:sp>
      <p:sp>
        <p:nvSpPr>
          <p:cNvPr id="3" name="Vertikaler Textplatzhalter 2">
            <a:extLst>
              <a:ext uri="{FF2B5EF4-FFF2-40B4-BE49-F238E27FC236}">
                <a16:creationId xmlns:a16="http://schemas.microsoft.com/office/drawing/2014/main" id="{5D9E6562-3541-6D41-B604-F75D81D077E6}"/>
              </a:ext>
            </a:extLst>
          </p:cNvPr>
          <p:cNvSpPr>
            <a:spLocks noGrp="1"/>
          </p:cNvSpPr>
          <p:nvPr>
            <p:ph type="body" orient="vert" idx="1"/>
          </p:nvPr>
        </p:nvSpPr>
        <p:spPr>
          <a:xfrm>
            <a:off x="735171" y="402652"/>
            <a:ext cx="6783626" cy="6409166"/>
          </a:xfrm>
        </p:spPr>
        <p:txBody>
          <a:bodyPr vert="eaVert"/>
          <a:lstStyle>
            <a:lvl1pPr>
              <a:defRPr>
                <a:latin typeface="Poppins" pitchFamily="2" charset="77"/>
                <a:cs typeface="Poppins" pitchFamily="2" charset="77"/>
              </a:defRPr>
            </a:lvl1pPr>
            <a:lvl2pPr>
              <a:defRPr>
                <a:latin typeface="Poppins" pitchFamily="2" charset="77"/>
                <a:cs typeface="Poppins" pitchFamily="2" charset="77"/>
              </a:defRPr>
            </a:lvl2pPr>
            <a:lvl3pPr>
              <a:defRPr>
                <a:latin typeface="Poppins" pitchFamily="2" charset="77"/>
                <a:cs typeface="Poppins" pitchFamily="2" charset="77"/>
              </a:defRPr>
            </a:lvl3pPr>
            <a:lvl4pPr>
              <a:defRPr>
                <a:latin typeface="Poppins" pitchFamily="2" charset="77"/>
                <a:cs typeface="Poppins" pitchFamily="2" charset="77"/>
              </a:defRPr>
            </a:lvl4pPr>
            <a:lvl5pPr>
              <a:defRPr>
                <a:latin typeface="Poppins" pitchFamily="2" charset="77"/>
                <a:cs typeface="Poppins" pitchFamily="2" charset="77"/>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a:extLst>
              <a:ext uri="{FF2B5EF4-FFF2-40B4-BE49-F238E27FC236}">
                <a16:creationId xmlns:a16="http://schemas.microsoft.com/office/drawing/2014/main" id="{AEDBF76F-67FE-A945-8C84-ABE15634326E}"/>
              </a:ext>
            </a:extLst>
          </p:cNvPr>
          <p:cNvSpPr>
            <a:spLocks noGrp="1"/>
          </p:cNvSpPr>
          <p:nvPr>
            <p:ph type="dt" sz="half" idx="10"/>
          </p:nvPr>
        </p:nvSpPr>
        <p:spPr/>
        <p:txBody>
          <a:bodyPr/>
          <a:lstStyle/>
          <a:p>
            <a:pPr defTabSz="802020"/>
            <a:fld id="{9C725A6B-0011-4F0D-9B56-DD603D80EB93}" type="datetimeFigureOut">
              <a:rPr lang="de-AT" smtClean="0">
                <a:solidFill>
                  <a:srgbClr val="000000">
                    <a:tint val="75000"/>
                  </a:srgbClr>
                </a:solidFill>
              </a:rPr>
              <a:pPr defTabSz="802020"/>
              <a:t>19.01.2023</a:t>
            </a:fld>
            <a:endParaRPr lang="de-AT">
              <a:solidFill>
                <a:srgbClr val="000000">
                  <a:tint val="75000"/>
                </a:srgbClr>
              </a:solidFill>
            </a:endParaRPr>
          </a:p>
        </p:txBody>
      </p:sp>
      <p:sp>
        <p:nvSpPr>
          <p:cNvPr id="5" name="Fußzeilenplatzhalter 4">
            <a:extLst>
              <a:ext uri="{FF2B5EF4-FFF2-40B4-BE49-F238E27FC236}">
                <a16:creationId xmlns:a16="http://schemas.microsoft.com/office/drawing/2014/main" id="{6D2DCE4D-AFB2-E24B-A575-4F45B394D84B}"/>
              </a:ext>
            </a:extLst>
          </p:cNvPr>
          <p:cNvSpPr>
            <a:spLocks noGrp="1"/>
          </p:cNvSpPr>
          <p:nvPr>
            <p:ph type="ftr" sz="quarter" idx="11"/>
          </p:nvPr>
        </p:nvSpPr>
        <p:spPr/>
        <p:txBody>
          <a:bodyPr/>
          <a:lstStyle/>
          <a:p>
            <a:pPr defTabSz="802020"/>
            <a:endParaRPr lang="de-AT">
              <a:solidFill>
                <a:srgbClr val="000000">
                  <a:tint val="75000"/>
                </a:srgbClr>
              </a:solidFill>
            </a:endParaRPr>
          </a:p>
        </p:txBody>
      </p:sp>
      <p:sp>
        <p:nvSpPr>
          <p:cNvPr id="6" name="Foliennummernplatzhalter 5">
            <a:extLst>
              <a:ext uri="{FF2B5EF4-FFF2-40B4-BE49-F238E27FC236}">
                <a16:creationId xmlns:a16="http://schemas.microsoft.com/office/drawing/2014/main" id="{1035B5CD-3CF1-A947-9A98-A7220AE51B5F}"/>
              </a:ext>
            </a:extLst>
          </p:cNvPr>
          <p:cNvSpPr>
            <a:spLocks noGrp="1"/>
          </p:cNvSpPr>
          <p:nvPr>
            <p:ph type="sldNum" sz="quarter" idx="12"/>
          </p:nvPr>
        </p:nvSpPr>
        <p:spPr/>
        <p:txBody>
          <a:bodyPr/>
          <a:lstStyle/>
          <a:p>
            <a:pPr defTabSz="802020"/>
            <a:fld id="{1DB179FF-E3C9-4623-B9EA-EE9F139847C6}" type="slidenum">
              <a:rPr lang="de-AT" smtClean="0">
                <a:solidFill>
                  <a:srgbClr val="000000">
                    <a:tint val="75000"/>
                  </a:srgbClr>
                </a:solidFill>
              </a:rPr>
              <a:pPr defTabSz="802020"/>
              <a:t>‹Nr.›</a:t>
            </a:fld>
            <a:endParaRPr lang="de-AT">
              <a:solidFill>
                <a:srgbClr val="000000">
                  <a:tint val="75000"/>
                </a:srgbClr>
              </a:solidFill>
            </a:endParaRPr>
          </a:p>
        </p:txBody>
      </p:sp>
      <p:pic>
        <p:nvPicPr>
          <p:cNvPr id="9" name="Grafik 8" descr="Ein Bild, das Text enthält.&#10;&#10;Automatisch generierte Beschreibung">
            <a:extLst>
              <a:ext uri="{FF2B5EF4-FFF2-40B4-BE49-F238E27FC236}">
                <a16:creationId xmlns:a16="http://schemas.microsoft.com/office/drawing/2014/main" id="{E6FDDD73-2BC0-E140-AF8F-9FDF522E61F3}"/>
              </a:ext>
            </a:extLst>
          </p:cNvPr>
          <p:cNvPicPr>
            <a:picLocks noChangeAspect="1"/>
          </p:cNvPicPr>
          <p:nvPr/>
        </p:nvPicPr>
        <p:blipFill>
          <a:blip r:embed="rId3"/>
          <a:stretch>
            <a:fillRect/>
          </a:stretch>
        </p:blipFill>
        <p:spPr>
          <a:xfrm rot="5400000">
            <a:off x="9568277" y="6448467"/>
            <a:ext cx="1450929" cy="606836"/>
          </a:xfrm>
          <a:prstGeom prst="rect">
            <a:avLst/>
          </a:prstGeom>
        </p:spPr>
      </p:pic>
      <p:sp>
        <p:nvSpPr>
          <p:cNvPr id="7" name="Rechteck 6">
            <a:extLst>
              <a:ext uri="{FF2B5EF4-FFF2-40B4-BE49-F238E27FC236}">
                <a16:creationId xmlns:a16="http://schemas.microsoft.com/office/drawing/2014/main" id="{2F2BA0B5-CCA0-ED4C-A7EA-D405EE4F09E5}"/>
              </a:ext>
            </a:extLst>
          </p:cNvPr>
          <p:cNvSpPr/>
          <p:nvPr/>
        </p:nvSpPr>
        <p:spPr>
          <a:xfrm>
            <a:off x="930326" y="5808269"/>
            <a:ext cx="256642" cy="65880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de-DE" sz="157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257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5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2528874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549108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51E346B4-F77E-F243-91E3-931B1D51FD4F}"/>
              </a:ext>
            </a:extLst>
          </p:cNvPr>
          <p:cNvPicPr>
            <a:picLocks noChangeAspect="1"/>
          </p:cNvPicPr>
          <p:nvPr/>
        </p:nvPicPr>
        <p:blipFill>
          <a:blip r:embed="rId2"/>
          <a:stretch>
            <a:fillRect/>
          </a:stretch>
        </p:blipFill>
        <p:spPr>
          <a:xfrm>
            <a:off x="2186463" y="0"/>
            <a:ext cx="8501927" cy="7562850"/>
          </a:xfrm>
          <a:prstGeom prst="rect">
            <a:avLst/>
          </a:prstGeom>
        </p:spPr>
      </p:pic>
      <p:sp>
        <p:nvSpPr>
          <p:cNvPr id="2" name="Titel 1">
            <a:extLst>
              <a:ext uri="{FF2B5EF4-FFF2-40B4-BE49-F238E27FC236}">
                <a16:creationId xmlns:a16="http://schemas.microsoft.com/office/drawing/2014/main" id="{76B91EB3-149D-F34D-9453-0B298FAC24E2}"/>
              </a:ext>
            </a:extLst>
          </p:cNvPr>
          <p:cNvSpPr>
            <a:spLocks noGrp="1"/>
          </p:cNvSpPr>
          <p:nvPr>
            <p:ph type="title"/>
          </p:nvPr>
        </p:nvSpPr>
        <p:spPr>
          <a:xfrm>
            <a:off x="1356559" y="402652"/>
            <a:ext cx="8601669" cy="1461801"/>
          </a:xfrm>
        </p:spPr>
        <p:txBody>
          <a:bodyPr/>
          <a:lstStyle>
            <a:lvl1pPr>
              <a:defRPr b="1">
                <a:latin typeface="Poppins" pitchFamily="2" charset="77"/>
                <a:cs typeface="Poppins" pitchFamily="2" charset="77"/>
              </a:defRPr>
            </a:lvl1pPr>
          </a:lstStyle>
          <a:p>
            <a:r>
              <a:rPr lang="de-DE"/>
              <a:t>Mastertitelformat bearbeiten</a:t>
            </a:r>
            <a:endParaRPr lang="de-DE" dirty="0"/>
          </a:p>
        </p:txBody>
      </p:sp>
      <p:sp>
        <p:nvSpPr>
          <p:cNvPr id="3" name="Inhaltsplatzhalter 2">
            <a:extLst>
              <a:ext uri="{FF2B5EF4-FFF2-40B4-BE49-F238E27FC236}">
                <a16:creationId xmlns:a16="http://schemas.microsoft.com/office/drawing/2014/main" id="{2D487B07-1D84-8A49-A163-8109574E18A0}"/>
              </a:ext>
            </a:extLst>
          </p:cNvPr>
          <p:cNvSpPr>
            <a:spLocks noGrp="1"/>
          </p:cNvSpPr>
          <p:nvPr>
            <p:ph idx="1"/>
          </p:nvPr>
        </p:nvSpPr>
        <p:spPr>
          <a:xfrm>
            <a:off x="735171" y="2013259"/>
            <a:ext cx="8501927" cy="4798559"/>
          </a:xfrm>
        </p:spPr>
        <p:txBody>
          <a:bodyPr/>
          <a:lstStyle>
            <a:lvl1pPr>
              <a:defRPr>
                <a:latin typeface="Poppins" pitchFamily="2" charset="77"/>
                <a:cs typeface="Poppins" pitchFamily="2" charset="77"/>
              </a:defRPr>
            </a:lvl1pPr>
            <a:lvl2pPr>
              <a:defRPr>
                <a:latin typeface="Poppins" pitchFamily="2" charset="77"/>
                <a:cs typeface="Poppins" pitchFamily="2" charset="77"/>
              </a:defRPr>
            </a:lvl2pPr>
            <a:lvl3pPr>
              <a:defRPr>
                <a:latin typeface="Poppins" pitchFamily="2" charset="77"/>
                <a:cs typeface="Poppins" pitchFamily="2" charset="77"/>
              </a:defRPr>
            </a:lvl3pPr>
            <a:lvl4pPr>
              <a:defRPr>
                <a:latin typeface="Poppins" pitchFamily="2" charset="77"/>
                <a:cs typeface="Poppins" pitchFamily="2" charset="77"/>
              </a:defRPr>
            </a:lvl4pPr>
            <a:lvl5pPr>
              <a:defRPr>
                <a:latin typeface="Poppins" pitchFamily="2" charset="77"/>
                <a:cs typeface="Poppins" pitchFamily="2" charset="77"/>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a:extLst>
              <a:ext uri="{FF2B5EF4-FFF2-40B4-BE49-F238E27FC236}">
                <a16:creationId xmlns:a16="http://schemas.microsoft.com/office/drawing/2014/main" id="{30F037FC-80A0-1645-A321-E8DB70EBEA1B}"/>
              </a:ext>
            </a:extLst>
          </p:cNvPr>
          <p:cNvSpPr>
            <a:spLocks noGrp="1"/>
          </p:cNvSpPr>
          <p:nvPr>
            <p:ph type="dt" sz="half" idx="10"/>
          </p:nvPr>
        </p:nvSpPr>
        <p:spPr/>
        <p:txBody>
          <a:bodyPr/>
          <a:lstStyle/>
          <a:p>
            <a:pPr defTabSz="802020"/>
            <a:fld id="{9C725A6B-0011-4F0D-9B56-DD603D80EB93}" type="datetimeFigureOut">
              <a:rPr lang="de-AT" smtClean="0">
                <a:solidFill>
                  <a:srgbClr val="000000">
                    <a:tint val="75000"/>
                  </a:srgbClr>
                </a:solidFill>
              </a:rPr>
              <a:pPr defTabSz="802020"/>
              <a:t>19.01.2023</a:t>
            </a:fld>
            <a:endParaRPr lang="de-AT">
              <a:solidFill>
                <a:srgbClr val="000000">
                  <a:tint val="75000"/>
                </a:srgbClr>
              </a:solidFill>
            </a:endParaRPr>
          </a:p>
        </p:txBody>
      </p:sp>
      <p:sp>
        <p:nvSpPr>
          <p:cNvPr id="5" name="Fußzeilenplatzhalter 4">
            <a:extLst>
              <a:ext uri="{FF2B5EF4-FFF2-40B4-BE49-F238E27FC236}">
                <a16:creationId xmlns:a16="http://schemas.microsoft.com/office/drawing/2014/main" id="{5CD18281-EBE8-8E4B-87B1-FF34B3E94CEC}"/>
              </a:ext>
            </a:extLst>
          </p:cNvPr>
          <p:cNvSpPr>
            <a:spLocks noGrp="1"/>
          </p:cNvSpPr>
          <p:nvPr>
            <p:ph type="ftr" sz="quarter" idx="11"/>
          </p:nvPr>
        </p:nvSpPr>
        <p:spPr/>
        <p:txBody>
          <a:bodyPr/>
          <a:lstStyle/>
          <a:p>
            <a:pPr defTabSz="802020"/>
            <a:endParaRPr lang="de-AT">
              <a:solidFill>
                <a:srgbClr val="000000">
                  <a:tint val="75000"/>
                </a:srgbClr>
              </a:solidFill>
            </a:endParaRPr>
          </a:p>
        </p:txBody>
      </p:sp>
      <p:sp>
        <p:nvSpPr>
          <p:cNvPr id="6" name="Foliennummernplatzhalter 5">
            <a:extLst>
              <a:ext uri="{FF2B5EF4-FFF2-40B4-BE49-F238E27FC236}">
                <a16:creationId xmlns:a16="http://schemas.microsoft.com/office/drawing/2014/main" id="{15C7D3F3-D35C-204D-9D7C-956D5659750D}"/>
              </a:ext>
            </a:extLst>
          </p:cNvPr>
          <p:cNvSpPr>
            <a:spLocks noGrp="1"/>
          </p:cNvSpPr>
          <p:nvPr>
            <p:ph type="sldNum" sz="quarter" idx="12"/>
          </p:nvPr>
        </p:nvSpPr>
        <p:spPr/>
        <p:txBody>
          <a:bodyPr/>
          <a:lstStyle/>
          <a:p>
            <a:pPr defTabSz="802020"/>
            <a:fld id="{1DB179FF-E3C9-4623-B9EA-EE9F139847C6}" type="slidenum">
              <a:rPr lang="de-AT" smtClean="0">
                <a:solidFill>
                  <a:srgbClr val="000000">
                    <a:tint val="75000"/>
                  </a:srgbClr>
                </a:solidFill>
              </a:rPr>
              <a:pPr defTabSz="802020"/>
              <a:t>‹Nr.›</a:t>
            </a:fld>
            <a:endParaRPr lang="de-AT">
              <a:solidFill>
                <a:srgbClr val="000000">
                  <a:tint val="75000"/>
                </a:srgbClr>
              </a:solidFill>
            </a:endParaRPr>
          </a:p>
        </p:txBody>
      </p:sp>
      <p:pic>
        <p:nvPicPr>
          <p:cNvPr id="9" name="Grafik 8" descr="Ein Bild, das Text enthält.&#10;&#10;Automatisch generierte Beschreibung">
            <a:extLst>
              <a:ext uri="{FF2B5EF4-FFF2-40B4-BE49-F238E27FC236}">
                <a16:creationId xmlns:a16="http://schemas.microsoft.com/office/drawing/2014/main" id="{92F03526-3269-4343-A8FB-199640CAF8A9}"/>
              </a:ext>
            </a:extLst>
          </p:cNvPr>
          <p:cNvPicPr>
            <a:picLocks noChangeAspect="1"/>
          </p:cNvPicPr>
          <p:nvPr/>
        </p:nvPicPr>
        <p:blipFill>
          <a:blip r:embed="rId3"/>
          <a:stretch>
            <a:fillRect/>
          </a:stretch>
        </p:blipFill>
        <p:spPr>
          <a:xfrm>
            <a:off x="202576" y="396428"/>
            <a:ext cx="1153982" cy="762989"/>
          </a:xfrm>
          <a:prstGeom prst="rect">
            <a:avLst/>
          </a:prstGeom>
        </p:spPr>
      </p:pic>
    </p:spTree>
    <p:extLst>
      <p:ext uri="{BB962C8B-B14F-4D97-AF65-F5344CB8AC3E}">
        <p14:creationId xmlns:p14="http://schemas.microsoft.com/office/powerpoint/2010/main" val="2961387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6261C23-90E1-6949-A8FC-667089A62306}"/>
              </a:ext>
            </a:extLst>
          </p:cNvPr>
          <p:cNvPicPr>
            <a:picLocks noChangeAspect="1"/>
          </p:cNvPicPr>
          <p:nvPr/>
        </p:nvPicPr>
        <p:blipFill rotWithShape="1">
          <a:blip r:embed="rId2"/>
          <a:srcRect t="14564"/>
          <a:stretch/>
        </p:blipFill>
        <p:spPr>
          <a:xfrm>
            <a:off x="0" y="-564009"/>
            <a:ext cx="10693400" cy="8126858"/>
          </a:xfrm>
          <a:prstGeom prst="rect">
            <a:avLst/>
          </a:prstGeom>
        </p:spPr>
      </p:pic>
      <p:sp>
        <p:nvSpPr>
          <p:cNvPr id="8" name="Abgerundetes Rechteck 7">
            <a:extLst>
              <a:ext uri="{FF2B5EF4-FFF2-40B4-BE49-F238E27FC236}">
                <a16:creationId xmlns:a16="http://schemas.microsoft.com/office/drawing/2014/main" id="{D1D92DE7-59A9-DC42-8407-DF1FC81222D4}"/>
              </a:ext>
            </a:extLst>
          </p:cNvPr>
          <p:cNvSpPr/>
          <p:nvPr/>
        </p:nvSpPr>
        <p:spPr>
          <a:xfrm>
            <a:off x="566482" y="1046895"/>
            <a:ext cx="9223057" cy="4973624"/>
          </a:xfrm>
          <a:prstGeom prst="roundRect">
            <a:avLst/>
          </a:prstGeom>
          <a:solidFill>
            <a:schemeClr val="bg1">
              <a:alpha val="70309"/>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de-DE" sz="157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8DF437B-124A-4F41-B3E5-1B5099582216}"/>
              </a:ext>
            </a:extLst>
          </p:cNvPr>
          <p:cNvSpPr>
            <a:spLocks noGrp="1"/>
          </p:cNvSpPr>
          <p:nvPr>
            <p:ph type="title"/>
          </p:nvPr>
        </p:nvSpPr>
        <p:spPr>
          <a:xfrm>
            <a:off x="729602" y="847320"/>
            <a:ext cx="8459472" cy="3919728"/>
          </a:xfrm>
        </p:spPr>
        <p:txBody>
          <a:bodyPr anchor="b"/>
          <a:lstStyle>
            <a:lvl1pPr>
              <a:defRPr sz="5263" b="1">
                <a:latin typeface="Poppins" pitchFamily="2" charset="77"/>
                <a:cs typeface="Poppins" pitchFamily="2" charset="77"/>
              </a:defRPr>
            </a:lvl1pPr>
          </a:lstStyle>
          <a:p>
            <a:r>
              <a:rPr lang="de-DE"/>
              <a:t>Mastertitelformat bearbeiten</a:t>
            </a:r>
            <a:endParaRPr lang="de-DE" dirty="0"/>
          </a:p>
        </p:txBody>
      </p:sp>
      <p:sp>
        <p:nvSpPr>
          <p:cNvPr id="3" name="Textplatzhalter 2">
            <a:extLst>
              <a:ext uri="{FF2B5EF4-FFF2-40B4-BE49-F238E27FC236}">
                <a16:creationId xmlns:a16="http://schemas.microsoft.com/office/drawing/2014/main" id="{7D6980F3-AC60-4C4D-AA10-EE5175D6A18A}"/>
              </a:ext>
            </a:extLst>
          </p:cNvPr>
          <p:cNvSpPr>
            <a:spLocks noGrp="1"/>
          </p:cNvSpPr>
          <p:nvPr>
            <p:ph type="body" idx="1"/>
          </p:nvPr>
        </p:nvSpPr>
        <p:spPr>
          <a:xfrm>
            <a:off x="729602" y="5061158"/>
            <a:ext cx="9223058" cy="1654373"/>
          </a:xfrm>
        </p:spPr>
        <p:txBody>
          <a:bodyPr/>
          <a:lstStyle>
            <a:lvl1pPr marL="0" indent="0">
              <a:buNone/>
              <a:defRPr sz="2105">
                <a:solidFill>
                  <a:schemeClr val="tx1">
                    <a:tint val="75000"/>
                  </a:schemeClr>
                </a:solidFill>
                <a:latin typeface="Poppins" pitchFamily="2" charset="77"/>
                <a:cs typeface="Poppins" pitchFamily="2" charset="77"/>
              </a:defRPr>
            </a:lvl1pPr>
            <a:lvl2pPr marL="401010" indent="0">
              <a:buNone/>
              <a:defRPr sz="1754">
                <a:solidFill>
                  <a:schemeClr val="tx1">
                    <a:tint val="75000"/>
                  </a:schemeClr>
                </a:solidFill>
              </a:defRPr>
            </a:lvl2pPr>
            <a:lvl3pPr marL="802020" indent="0">
              <a:buNone/>
              <a:defRPr sz="1579">
                <a:solidFill>
                  <a:schemeClr val="tx1">
                    <a:tint val="75000"/>
                  </a:schemeClr>
                </a:solidFill>
              </a:defRPr>
            </a:lvl3pPr>
            <a:lvl4pPr marL="1203030" indent="0">
              <a:buNone/>
              <a:defRPr sz="1403">
                <a:solidFill>
                  <a:schemeClr val="tx1">
                    <a:tint val="75000"/>
                  </a:schemeClr>
                </a:solidFill>
              </a:defRPr>
            </a:lvl4pPr>
            <a:lvl5pPr marL="1604040" indent="0">
              <a:buNone/>
              <a:defRPr sz="1403">
                <a:solidFill>
                  <a:schemeClr val="tx1">
                    <a:tint val="75000"/>
                  </a:schemeClr>
                </a:solidFill>
              </a:defRPr>
            </a:lvl5pPr>
            <a:lvl6pPr marL="2005051" indent="0">
              <a:buNone/>
              <a:defRPr sz="1403">
                <a:solidFill>
                  <a:schemeClr val="tx1">
                    <a:tint val="75000"/>
                  </a:schemeClr>
                </a:solidFill>
              </a:defRPr>
            </a:lvl6pPr>
            <a:lvl7pPr marL="2406061" indent="0">
              <a:buNone/>
              <a:defRPr sz="1403">
                <a:solidFill>
                  <a:schemeClr val="tx1">
                    <a:tint val="75000"/>
                  </a:schemeClr>
                </a:solidFill>
              </a:defRPr>
            </a:lvl7pPr>
            <a:lvl8pPr marL="2807071" indent="0">
              <a:buNone/>
              <a:defRPr sz="1403">
                <a:solidFill>
                  <a:schemeClr val="tx1">
                    <a:tint val="75000"/>
                  </a:schemeClr>
                </a:solidFill>
              </a:defRPr>
            </a:lvl8pPr>
            <a:lvl9pPr marL="3208081" indent="0">
              <a:buNone/>
              <a:defRPr sz="1403">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6EA9A361-FD8E-DE40-9310-43D069EDF710}"/>
              </a:ext>
            </a:extLst>
          </p:cNvPr>
          <p:cNvSpPr>
            <a:spLocks noGrp="1"/>
          </p:cNvSpPr>
          <p:nvPr>
            <p:ph type="dt" sz="half" idx="10"/>
          </p:nvPr>
        </p:nvSpPr>
        <p:spPr/>
        <p:txBody>
          <a:bodyPr/>
          <a:lstStyle/>
          <a:p>
            <a:pPr defTabSz="802020"/>
            <a:fld id="{9C725A6B-0011-4F0D-9B56-DD603D80EB93}" type="datetimeFigureOut">
              <a:rPr lang="de-AT" smtClean="0">
                <a:solidFill>
                  <a:srgbClr val="000000">
                    <a:tint val="75000"/>
                  </a:srgbClr>
                </a:solidFill>
              </a:rPr>
              <a:pPr defTabSz="802020"/>
              <a:t>19.01.2023</a:t>
            </a:fld>
            <a:endParaRPr lang="de-AT">
              <a:solidFill>
                <a:srgbClr val="000000">
                  <a:tint val="75000"/>
                </a:srgbClr>
              </a:solidFill>
            </a:endParaRPr>
          </a:p>
        </p:txBody>
      </p:sp>
      <p:sp>
        <p:nvSpPr>
          <p:cNvPr id="5" name="Fußzeilenplatzhalter 4">
            <a:extLst>
              <a:ext uri="{FF2B5EF4-FFF2-40B4-BE49-F238E27FC236}">
                <a16:creationId xmlns:a16="http://schemas.microsoft.com/office/drawing/2014/main" id="{BDDB302D-0E2C-9F4E-AD53-B5F84C9F173A}"/>
              </a:ext>
            </a:extLst>
          </p:cNvPr>
          <p:cNvSpPr>
            <a:spLocks noGrp="1"/>
          </p:cNvSpPr>
          <p:nvPr>
            <p:ph type="ftr" sz="quarter" idx="11"/>
          </p:nvPr>
        </p:nvSpPr>
        <p:spPr/>
        <p:txBody>
          <a:bodyPr/>
          <a:lstStyle/>
          <a:p>
            <a:pPr defTabSz="802020"/>
            <a:endParaRPr lang="de-AT">
              <a:solidFill>
                <a:srgbClr val="000000">
                  <a:tint val="75000"/>
                </a:srgbClr>
              </a:solidFill>
            </a:endParaRPr>
          </a:p>
        </p:txBody>
      </p:sp>
      <p:sp>
        <p:nvSpPr>
          <p:cNvPr id="6" name="Foliennummernplatzhalter 5">
            <a:extLst>
              <a:ext uri="{FF2B5EF4-FFF2-40B4-BE49-F238E27FC236}">
                <a16:creationId xmlns:a16="http://schemas.microsoft.com/office/drawing/2014/main" id="{B2482FB9-1F13-0440-8751-82AA6F23E1F4}"/>
              </a:ext>
            </a:extLst>
          </p:cNvPr>
          <p:cNvSpPr>
            <a:spLocks noGrp="1"/>
          </p:cNvSpPr>
          <p:nvPr>
            <p:ph type="sldNum" sz="quarter" idx="12"/>
          </p:nvPr>
        </p:nvSpPr>
        <p:spPr/>
        <p:txBody>
          <a:bodyPr/>
          <a:lstStyle/>
          <a:p>
            <a:pPr defTabSz="802020"/>
            <a:fld id="{1DB179FF-E3C9-4623-B9EA-EE9F139847C6}" type="slidenum">
              <a:rPr lang="de-AT" smtClean="0">
                <a:solidFill>
                  <a:srgbClr val="000000">
                    <a:tint val="75000"/>
                  </a:srgbClr>
                </a:solidFill>
              </a:rPr>
              <a:pPr defTabSz="802020"/>
              <a:t>‹Nr.›</a:t>
            </a:fld>
            <a:endParaRPr lang="de-AT">
              <a:solidFill>
                <a:srgbClr val="000000">
                  <a:tint val="75000"/>
                </a:srgbClr>
              </a:solidFill>
            </a:endParaRPr>
          </a:p>
        </p:txBody>
      </p:sp>
      <p:pic>
        <p:nvPicPr>
          <p:cNvPr id="9" name="Grafik 8" descr="Ein Bild, das Text enthält.&#10;&#10;Automatisch generierte Beschreibung">
            <a:extLst>
              <a:ext uri="{FF2B5EF4-FFF2-40B4-BE49-F238E27FC236}">
                <a16:creationId xmlns:a16="http://schemas.microsoft.com/office/drawing/2014/main" id="{0FC4C0E1-76A1-7045-A770-E28B51BC7798}"/>
              </a:ext>
            </a:extLst>
          </p:cNvPr>
          <p:cNvPicPr>
            <a:picLocks noChangeAspect="1"/>
          </p:cNvPicPr>
          <p:nvPr/>
        </p:nvPicPr>
        <p:blipFill>
          <a:blip r:embed="rId3">
            <a:biLevel thresh="25000"/>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223964" y="-120005"/>
            <a:ext cx="1153982" cy="762989"/>
          </a:xfrm>
          <a:prstGeom prst="rect">
            <a:avLst/>
          </a:prstGeom>
        </p:spPr>
      </p:pic>
    </p:spTree>
    <p:extLst>
      <p:ext uri="{BB962C8B-B14F-4D97-AF65-F5344CB8AC3E}">
        <p14:creationId xmlns:p14="http://schemas.microsoft.com/office/powerpoint/2010/main" val="3654075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0A918594-422A-3046-B15B-1CFF09991B31}"/>
              </a:ext>
            </a:extLst>
          </p:cNvPr>
          <p:cNvPicPr>
            <a:picLocks noChangeAspect="1"/>
          </p:cNvPicPr>
          <p:nvPr/>
        </p:nvPicPr>
        <p:blipFill>
          <a:blip r:embed="rId2"/>
          <a:stretch>
            <a:fillRect/>
          </a:stretch>
        </p:blipFill>
        <p:spPr>
          <a:xfrm>
            <a:off x="2186463" y="0"/>
            <a:ext cx="8501927" cy="7562850"/>
          </a:xfrm>
          <a:prstGeom prst="rect">
            <a:avLst/>
          </a:prstGeom>
        </p:spPr>
      </p:pic>
      <p:sp>
        <p:nvSpPr>
          <p:cNvPr id="2" name="Titel 1">
            <a:extLst>
              <a:ext uri="{FF2B5EF4-FFF2-40B4-BE49-F238E27FC236}">
                <a16:creationId xmlns:a16="http://schemas.microsoft.com/office/drawing/2014/main" id="{D4E18E06-AC08-2C45-B44D-D2E3DE141B33}"/>
              </a:ext>
            </a:extLst>
          </p:cNvPr>
          <p:cNvSpPr>
            <a:spLocks noGrp="1"/>
          </p:cNvSpPr>
          <p:nvPr>
            <p:ph type="title"/>
          </p:nvPr>
        </p:nvSpPr>
        <p:spPr>
          <a:xfrm>
            <a:off x="1377946" y="402652"/>
            <a:ext cx="8580283" cy="1461801"/>
          </a:xfrm>
        </p:spPr>
        <p:txBody>
          <a:bodyPr/>
          <a:lstStyle>
            <a:lvl1pPr>
              <a:defRPr b="1">
                <a:latin typeface="Poppins" pitchFamily="2" charset="77"/>
                <a:cs typeface="Poppins" pitchFamily="2" charset="77"/>
              </a:defRPr>
            </a:lvl1pPr>
          </a:lstStyle>
          <a:p>
            <a:r>
              <a:rPr lang="de-DE"/>
              <a:t>Mastertitelformat bearbeiten</a:t>
            </a:r>
            <a:endParaRPr lang="de-DE" dirty="0"/>
          </a:p>
        </p:txBody>
      </p:sp>
      <p:sp>
        <p:nvSpPr>
          <p:cNvPr id="3" name="Inhaltsplatzhalter 2">
            <a:extLst>
              <a:ext uri="{FF2B5EF4-FFF2-40B4-BE49-F238E27FC236}">
                <a16:creationId xmlns:a16="http://schemas.microsoft.com/office/drawing/2014/main" id="{5458D1AD-7C63-AC4C-9B8A-77E140EF4DC4}"/>
              </a:ext>
            </a:extLst>
          </p:cNvPr>
          <p:cNvSpPr>
            <a:spLocks noGrp="1"/>
          </p:cNvSpPr>
          <p:nvPr>
            <p:ph sz="half" idx="1"/>
          </p:nvPr>
        </p:nvSpPr>
        <p:spPr>
          <a:xfrm>
            <a:off x="735171" y="2013259"/>
            <a:ext cx="4544695" cy="4798559"/>
          </a:xfrm>
        </p:spPr>
        <p:txBody>
          <a:bodyPr/>
          <a:lstStyle>
            <a:lvl1pPr>
              <a:defRPr>
                <a:latin typeface="Poppins" pitchFamily="2" charset="77"/>
                <a:cs typeface="Poppins" pitchFamily="2" charset="77"/>
              </a:defRPr>
            </a:lvl1pPr>
            <a:lvl2pPr>
              <a:defRPr>
                <a:latin typeface="Poppins" pitchFamily="2" charset="77"/>
                <a:cs typeface="Poppins" pitchFamily="2" charset="77"/>
              </a:defRPr>
            </a:lvl2pPr>
            <a:lvl3pPr>
              <a:defRPr>
                <a:latin typeface="Poppins" pitchFamily="2" charset="77"/>
                <a:cs typeface="Poppins" pitchFamily="2" charset="77"/>
              </a:defRPr>
            </a:lvl3pPr>
            <a:lvl4pPr>
              <a:defRPr>
                <a:latin typeface="Poppins" pitchFamily="2" charset="77"/>
                <a:cs typeface="Poppins" pitchFamily="2" charset="77"/>
              </a:defRPr>
            </a:lvl4pPr>
            <a:lvl5pPr>
              <a:defRPr>
                <a:latin typeface="Poppins" pitchFamily="2" charset="77"/>
                <a:cs typeface="Poppins" pitchFamily="2" charset="77"/>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a:extLst>
              <a:ext uri="{FF2B5EF4-FFF2-40B4-BE49-F238E27FC236}">
                <a16:creationId xmlns:a16="http://schemas.microsoft.com/office/drawing/2014/main" id="{EF58F2E8-EA65-CA49-B96C-54F98414EA8B}"/>
              </a:ext>
            </a:extLst>
          </p:cNvPr>
          <p:cNvSpPr>
            <a:spLocks noGrp="1"/>
          </p:cNvSpPr>
          <p:nvPr>
            <p:ph sz="half" idx="2"/>
          </p:nvPr>
        </p:nvSpPr>
        <p:spPr>
          <a:xfrm>
            <a:off x="5413534" y="2013259"/>
            <a:ext cx="4544695" cy="4798559"/>
          </a:xfrm>
        </p:spPr>
        <p:txBody>
          <a:bodyPr/>
          <a:lstStyle>
            <a:lvl1pPr>
              <a:defRPr>
                <a:latin typeface="Poppins" pitchFamily="2" charset="77"/>
                <a:cs typeface="Poppins" pitchFamily="2" charset="77"/>
              </a:defRPr>
            </a:lvl1pPr>
            <a:lvl2pPr>
              <a:defRPr>
                <a:latin typeface="Poppins" pitchFamily="2" charset="77"/>
                <a:cs typeface="Poppins" pitchFamily="2" charset="77"/>
              </a:defRPr>
            </a:lvl2pPr>
            <a:lvl3pPr>
              <a:defRPr>
                <a:latin typeface="Poppins" pitchFamily="2" charset="77"/>
                <a:cs typeface="Poppins" pitchFamily="2" charset="77"/>
              </a:defRPr>
            </a:lvl3pPr>
            <a:lvl4pPr>
              <a:defRPr>
                <a:latin typeface="Poppins" pitchFamily="2" charset="77"/>
                <a:cs typeface="Poppins" pitchFamily="2" charset="77"/>
              </a:defRPr>
            </a:lvl4pPr>
            <a:lvl5pPr>
              <a:defRPr>
                <a:latin typeface="Poppins" pitchFamily="2" charset="77"/>
                <a:cs typeface="Poppins" pitchFamily="2" charset="77"/>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a:extLst>
              <a:ext uri="{FF2B5EF4-FFF2-40B4-BE49-F238E27FC236}">
                <a16:creationId xmlns:a16="http://schemas.microsoft.com/office/drawing/2014/main" id="{595E802A-8C0D-094A-8185-8B91C809E9BD}"/>
              </a:ext>
            </a:extLst>
          </p:cNvPr>
          <p:cNvSpPr>
            <a:spLocks noGrp="1"/>
          </p:cNvSpPr>
          <p:nvPr>
            <p:ph type="dt" sz="half" idx="10"/>
          </p:nvPr>
        </p:nvSpPr>
        <p:spPr/>
        <p:txBody>
          <a:bodyPr/>
          <a:lstStyle/>
          <a:p>
            <a:pPr defTabSz="802020"/>
            <a:fld id="{9C725A6B-0011-4F0D-9B56-DD603D80EB93}" type="datetimeFigureOut">
              <a:rPr lang="de-AT" smtClean="0">
                <a:solidFill>
                  <a:srgbClr val="000000">
                    <a:tint val="75000"/>
                  </a:srgbClr>
                </a:solidFill>
              </a:rPr>
              <a:pPr defTabSz="802020"/>
              <a:t>19.01.2023</a:t>
            </a:fld>
            <a:endParaRPr lang="de-AT">
              <a:solidFill>
                <a:srgbClr val="000000">
                  <a:tint val="75000"/>
                </a:srgbClr>
              </a:solidFill>
            </a:endParaRPr>
          </a:p>
        </p:txBody>
      </p:sp>
      <p:sp>
        <p:nvSpPr>
          <p:cNvPr id="6" name="Fußzeilenplatzhalter 5">
            <a:extLst>
              <a:ext uri="{FF2B5EF4-FFF2-40B4-BE49-F238E27FC236}">
                <a16:creationId xmlns:a16="http://schemas.microsoft.com/office/drawing/2014/main" id="{4C4E1643-9DE5-C14F-9277-05A5DE1B589C}"/>
              </a:ext>
            </a:extLst>
          </p:cNvPr>
          <p:cNvSpPr>
            <a:spLocks noGrp="1"/>
          </p:cNvSpPr>
          <p:nvPr>
            <p:ph type="ftr" sz="quarter" idx="11"/>
          </p:nvPr>
        </p:nvSpPr>
        <p:spPr/>
        <p:txBody>
          <a:bodyPr/>
          <a:lstStyle/>
          <a:p>
            <a:pPr defTabSz="802020"/>
            <a:endParaRPr lang="de-AT">
              <a:solidFill>
                <a:srgbClr val="000000">
                  <a:tint val="75000"/>
                </a:srgbClr>
              </a:solidFill>
            </a:endParaRPr>
          </a:p>
        </p:txBody>
      </p:sp>
      <p:sp>
        <p:nvSpPr>
          <p:cNvPr id="7" name="Foliennummernplatzhalter 6">
            <a:extLst>
              <a:ext uri="{FF2B5EF4-FFF2-40B4-BE49-F238E27FC236}">
                <a16:creationId xmlns:a16="http://schemas.microsoft.com/office/drawing/2014/main" id="{D6C30443-B971-BC43-B958-978EE87B02E1}"/>
              </a:ext>
            </a:extLst>
          </p:cNvPr>
          <p:cNvSpPr>
            <a:spLocks noGrp="1"/>
          </p:cNvSpPr>
          <p:nvPr>
            <p:ph type="sldNum" sz="quarter" idx="12"/>
          </p:nvPr>
        </p:nvSpPr>
        <p:spPr/>
        <p:txBody>
          <a:bodyPr/>
          <a:lstStyle/>
          <a:p>
            <a:pPr defTabSz="802020"/>
            <a:fld id="{1DB179FF-E3C9-4623-B9EA-EE9F139847C6}" type="slidenum">
              <a:rPr lang="de-AT" smtClean="0">
                <a:solidFill>
                  <a:srgbClr val="000000">
                    <a:tint val="75000"/>
                  </a:srgbClr>
                </a:solidFill>
              </a:rPr>
              <a:pPr defTabSz="802020"/>
              <a:t>‹Nr.›</a:t>
            </a:fld>
            <a:endParaRPr lang="de-AT">
              <a:solidFill>
                <a:srgbClr val="000000">
                  <a:tint val="75000"/>
                </a:srgbClr>
              </a:solidFill>
            </a:endParaRPr>
          </a:p>
        </p:txBody>
      </p:sp>
      <p:pic>
        <p:nvPicPr>
          <p:cNvPr id="9" name="Grafik 8" descr="Ein Bild, das Text enthält.&#10;&#10;Automatisch generierte Beschreibung">
            <a:extLst>
              <a:ext uri="{FF2B5EF4-FFF2-40B4-BE49-F238E27FC236}">
                <a16:creationId xmlns:a16="http://schemas.microsoft.com/office/drawing/2014/main" id="{37F6A253-54A2-9D4D-8FD7-A2C924EA4712}"/>
              </a:ext>
            </a:extLst>
          </p:cNvPr>
          <p:cNvPicPr>
            <a:picLocks noChangeAspect="1"/>
          </p:cNvPicPr>
          <p:nvPr/>
        </p:nvPicPr>
        <p:blipFill>
          <a:blip r:embed="rId3"/>
          <a:stretch>
            <a:fillRect/>
          </a:stretch>
        </p:blipFill>
        <p:spPr>
          <a:xfrm>
            <a:off x="223964" y="180995"/>
            <a:ext cx="1153982" cy="762989"/>
          </a:xfrm>
          <a:prstGeom prst="rect">
            <a:avLst/>
          </a:prstGeom>
        </p:spPr>
      </p:pic>
    </p:spTree>
    <p:extLst>
      <p:ext uri="{BB962C8B-B14F-4D97-AF65-F5344CB8AC3E}">
        <p14:creationId xmlns:p14="http://schemas.microsoft.com/office/powerpoint/2010/main" val="1017881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E3313149-DFE5-ED41-BDA0-125A9E314F83}"/>
              </a:ext>
            </a:extLst>
          </p:cNvPr>
          <p:cNvPicPr>
            <a:picLocks noChangeAspect="1"/>
          </p:cNvPicPr>
          <p:nvPr/>
        </p:nvPicPr>
        <p:blipFill>
          <a:blip r:embed="rId2"/>
          <a:stretch>
            <a:fillRect/>
          </a:stretch>
        </p:blipFill>
        <p:spPr>
          <a:xfrm>
            <a:off x="2186463" y="0"/>
            <a:ext cx="8501927" cy="7562850"/>
          </a:xfrm>
          <a:prstGeom prst="rect">
            <a:avLst/>
          </a:prstGeom>
        </p:spPr>
      </p:pic>
      <p:sp>
        <p:nvSpPr>
          <p:cNvPr id="2" name="Titel 1">
            <a:extLst>
              <a:ext uri="{FF2B5EF4-FFF2-40B4-BE49-F238E27FC236}">
                <a16:creationId xmlns:a16="http://schemas.microsoft.com/office/drawing/2014/main" id="{15DBC076-01E6-094B-B3D7-8A7C4645824E}"/>
              </a:ext>
            </a:extLst>
          </p:cNvPr>
          <p:cNvSpPr>
            <a:spLocks noGrp="1"/>
          </p:cNvSpPr>
          <p:nvPr>
            <p:ph type="title"/>
          </p:nvPr>
        </p:nvSpPr>
        <p:spPr>
          <a:xfrm>
            <a:off x="1457694" y="402652"/>
            <a:ext cx="7706551" cy="1461801"/>
          </a:xfrm>
        </p:spPr>
        <p:txBody>
          <a:bodyPr/>
          <a:lstStyle>
            <a:lvl1pPr>
              <a:defRPr b="1">
                <a:latin typeface="Poppins" pitchFamily="2" charset="77"/>
                <a:cs typeface="Poppins" pitchFamily="2" charset="77"/>
              </a:defRPr>
            </a:lvl1pPr>
          </a:lstStyle>
          <a:p>
            <a:r>
              <a:rPr lang="de-DE"/>
              <a:t>Mastertitelformat bearbeiten</a:t>
            </a:r>
            <a:endParaRPr lang="de-DE" dirty="0"/>
          </a:p>
        </p:txBody>
      </p:sp>
      <p:sp>
        <p:nvSpPr>
          <p:cNvPr id="3" name="Textplatzhalter 2">
            <a:extLst>
              <a:ext uri="{FF2B5EF4-FFF2-40B4-BE49-F238E27FC236}">
                <a16:creationId xmlns:a16="http://schemas.microsoft.com/office/drawing/2014/main" id="{E96D1774-A6F6-5B44-9063-74511DB691E6}"/>
              </a:ext>
            </a:extLst>
          </p:cNvPr>
          <p:cNvSpPr>
            <a:spLocks noGrp="1"/>
          </p:cNvSpPr>
          <p:nvPr>
            <p:ph type="body" idx="1"/>
          </p:nvPr>
        </p:nvSpPr>
        <p:spPr>
          <a:xfrm>
            <a:off x="736565" y="1853949"/>
            <a:ext cx="4124979" cy="908592"/>
          </a:xfrm>
        </p:spPr>
        <p:txBody>
          <a:bodyPr anchor="b"/>
          <a:lstStyle>
            <a:lvl1pPr marL="0" indent="0">
              <a:buNone/>
              <a:defRPr sz="2105" b="1">
                <a:latin typeface="Poppins" pitchFamily="2" charset="77"/>
                <a:cs typeface="Poppins" pitchFamily="2" charset="77"/>
              </a:defRPr>
            </a:lvl1pPr>
            <a:lvl2pPr marL="401010" indent="0">
              <a:buNone/>
              <a:defRPr sz="1754" b="1"/>
            </a:lvl2pPr>
            <a:lvl3pPr marL="802020" indent="0">
              <a:buNone/>
              <a:defRPr sz="1579" b="1"/>
            </a:lvl3pPr>
            <a:lvl4pPr marL="1203030" indent="0">
              <a:buNone/>
              <a:defRPr sz="1403" b="1"/>
            </a:lvl4pPr>
            <a:lvl5pPr marL="1604040" indent="0">
              <a:buNone/>
              <a:defRPr sz="1403" b="1"/>
            </a:lvl5pPr>
            <a:lvl6pPr marL="2005051" indent="0">
              <a:buNone/>
              <a:defRPr sz="1403" b="1"/>
            </a:lvl6pPr>
            <a:lvl7pPr marL="2406061" indent="0">
              <a:buNone/>
              <a:defRPr sz="1403" b="1"/>
            </a:lvl7pPr>
            <a:lvl8pPr marL="2807071" indent="0">
              <a:buNone/>
              <a:defRPr sz="1403" b="1"/>
            </a:lvl8pPr>
            <a:lvl9pPr marL="3208081" indent="0">
              <a:buNone/>
              <a:defRPr sz="1403" b="1"/>
            </a:lvl9pPr>
          </a:lstStyle>
          <a:p>
            <a:pPr lvl="0"/>
            <a:r>
              <a:rPr lang="de-DE"/>
              <a:t>Mastertextformat bearbeiten</a:t>
            </a:r>
          </a:p>
        </p:txBody>
      </p:sp>
      <p:sp>
        <p:nvSpPr>
          <p:cNvPr id="4" name="Inhaltsplatzhalter 3">
            <a:extLst>
              <a:ext uri="{FF2B5EF4-FFF2-40B4-BE49-F238E27FC236}">
                <a16:creationId xmlns:a16="http://schemas.microsoft.com/office/drawing/2014/main" id="{8D69837B-4066-2842-A882-61179BADF548}"/>
              </a:ext>
            </a:extLst>
          </p:cNvPr>
          <p:cNvSpPr>
            <a:spLocks noGrp="1"/>
          </p:cNvSpPr>
          <p:nvPr>
            <p:ph sz="half" idx="2"/>
          </p:nvPr>
        </p:nvSpPr>
        <p:spPr>
          <a:xfrm>
            <a:off x="736565" y="2762541"/>
            <a:ext cx="4124979" cy="4063282"/>
          </a:xfrm>
        </p:spPr>
        <p:txBody>
          <a:bodyPr/>
          <a:lstStyle>
            <a:lvl1pPr>
              <a:defRPr>
                <a:latin typeface="Poppins" pitchFamily="2" charset="77"/>
                <a:cs typeface="Poppins" pitchFamily="2" charset="77"/>
              </a:defRPr>
            </a:lvl1pPr>
            <a:lvl2pPr>
              <a:defRPr>
                <a:latin typeface="Poppins" pitchFamily="2" charset="77"/>
                <a:cs typeface="Poppins" pitchFamily="2" charset="77"/>
              </a:defRPr>
            </a:lvl2pPr>
            <a:lvl3pPr>
              <a:defRPr>
                <a:latin typeface="Poppins" pitchFamily="2" charset="77"/>
                <a:cs typeface="Poppins" pitchFamily="2" charset="77"/>
              </a:defRPr>
            </a:lvl3pPr>
            <a:lvl4pPr>
              <a:defRPr>
                <a:latin typeface="Poppins" pitchFamily="2" charset="77"/>
                <a:cs typeface="Poppins" pitchFamily="2" charset="77"/>
              </a:defRPr>
            </a:lvl4pPr>
            <a:lvl5pPr>
              <a:defRPr>
                <a:latin typeface="Poppins" pitchFamily="2" charset="77"/>
                <a:cs typeface="Poppins" pitchFamily="2" charset="77"/>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a:extLst>
              <a:ext uri="{FF2B5EF4-FFF2-40B4-BE49-F238E27FC236}">
                <a16:creationId xmlns:a16="http://schemas.microsoft.com/office/drawing/2014/main" id="{5EAD2673-9402-F34A-950D-07F1C2590281}"/>
              </a:ext>
            </a:extLst>
          </p:cNvPr>
          <p:cNvSpPr>
            <a:spLocks noGrp="1"/>
          </p:cNvSpPr>
          <p:nvPr>
            <p:ph type="body" sz="quarter" idx="3"/>
          </p:nvPr>
        </p:nvSpPr>
        <p:spPr>
          <a:xfrm>
            <a:off x="5039265" y="1853949"/>
            <a:ext cx="4124979" cy="908592"/>
          </a:xfrm>
        </p:spPr>
        <p:txBody>
          <a:bodyPr anchor="b"/>
          <a:lstStyle>
            <a:lvl1pPr marL="0" indent="0">
              <a:buNone/>
              <a:defRPr sz="2105" b="1">
                <a:latin typeface="Poppins" pitchFamily="2" charset="77"/>
                <a:cs typeface="Poppins" pitchFamily="2" charset="77"/>
              </a:defRPr>
            </a:lvl1pPr>
            <a:lvl2pPr marL="401010" indent="0">
              <a:buNone/>
              <a:defRPr sz="1754" b="1"/>
            </a:lvl2pPr>
            <a:lvl3pPr marL="802020" indent="0">
              <a:buNone/>
              <a:defRPr sz="1579" b="1"/>
            </a:lvl3pPr>
            <a:lvl4pPr marL="1203030" indent="0">
              <a:buNone/>
              <a:defRPr sz="1403" b="1"/>
            </a:lvl4pPr>
            <a:lvl5pPr marL="1604040" indent="0">
              <a:buNone/>
              <a:defRPr sz="1403" b="1"/>
            </a:lvl5pPr>
            <a:lvl6pPr marL="2005051" indent="0">
              <a:buNone/>
              <a:defRPr sz="1403" b="1"/>
            </a:lvl6pPr>
            <a:lvl7pPr marL="2406061" indent="0">
              <a:buNone/>
              <a:defRPr sz="1403" b="1"/>
            </a:lvl7pPr>
            <a:lvl8pPr marL="2807071" indent="0">
              <a:buNone/>
              <a:defRPr sz="1403" b="1"/>
            </a:lvl8pPr>
            <a:lvl9pPr marL="3208081" indent="0">
              <a:buNone/>
              <a:defRPr sz="1403" b="1"/>
            </a:lvl9pPr>
          </a:lstStyle>
          <a:p>
            <a:pPr lvl="0"/>
            <a:r>
              <a:rPr lang="de-DE"/>
              <a:t>Mastertextformat bearbeiten</a:t>
            </a:r>
          </a:p>
        </p:txBody>
      </p:sp>
      <p:sp>
        <p:nvSpPr>
          <p:cNvPr id="6" name="Inhaltsplatzhalter 5">
            <a:extLst>
              <a:ext uri="{FF2B5EF4-FFF2-40B4-BE49-F238E27FC236}">
                <a16:creationId xmlns:a16="http://schemas.microsoft.com/office/drawing/2014/main" id="{E0424258-04C4-4C47-8D09-B0C0C45E953F}"/>
              </a:ext>
            </a:extLst>
          </p:cNvPr>
          <p:cNvSpPr>
            <a:spLocks noGrp="1"/>
          </p:cNvSpPr>
          <p:nvPr>
            <p:ph sz="quarter" idx="4"/>
          </p:nvPr>
        </p:nvSpPr>
        <p:spPr>
          <a:xfrm>
            <a:off x="5039265" y="2762541"/>
            <a:ext cx="4124979" cy="4063282"/>
          </a:xfrm>
        </p:spPr>
        <p:txBody>
          <a:bodyPr/>
          <a:lstStyle>
            <a:lvl1pPr>
              <a:defRPr>
                <a:latin typeface="Poppins" pitchFamily="2" charset="77"/>
                <a:cs typeface="Poppins" pitchFamily="2" charset="77"/>
              </a:defRPr>
            </a:lvl1pPr>
            <a:lvl2pPr>
              <a:defRPr>
                <a:latin typeface="Poppins" pitchFamily="2" charset="77"/>
                <a:cs typeface="Poppins" pitchFamily="2" charset="77"/>
              </a:defRPr>
            </a:lvl2pPr>
            <a:lvl3pPr>
              <a:defRPr>
                <a:latin typeface="Poppins" pitchFamily="2" charset="77"/>
                <a:cs typeface="Poppins" pitchFamily="2" charset="77"/>
              </a:defRPr>
            </a:lvl3pPr>
            <a:lvl4pPr>
              <a:defRPr>
                <a:latin typeface="Poppins" pitchFamily="2" charset="77"/>
                <a:cs typeface="Poppins" pitchFamily="2" charset="77"/>
              </a:defRPr>
            </a:lvl4pPr>
            <a:lvl5pPr>
              <a:defRPr>
                <a:latin typeface="Poppins" pitchFamily="2" charset="77"/>
                <a:cs typeface="Poppins" pitchFamily="2" charset="77"/>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Datumsplatzhalter 6">
            <a:extLst>
              <a:ext uri="{FF2B5EF4-FFF2-40B4-BE49-F238E27FC236}">
                <a16:creationId xmlns:a16="http://schemas.microsoft.com/office/drawing/2014/main" id="{989F2045-DC9A-4F4D-BBEB-C251E7CC9EEE}"/>
              </a:ext>
            </a:extLst>
          </p:cNvPr>
          <p:cNvSpPr>
            <a:spLocks noGrp="1"/>
          </p:cNvSpPr>
          <p:nvPr>
            <p:ph type="dt" sz="half" idx="10"/>
          </p:nvPr>
        </p:nvSpPr>
        <p:spPr/>
        <p:txBody>
          <a:bodyPr/>
          <a:lstStyle/>
          <a:p>
            <a:pPr defTabSz="802020"/>
            <a:fld id="{9C725A6B-0011-4F0D-9B56-DD603D80EB93}" type="datetimeFigureOut">
              <a:rPr lang="de-AT" smtClean="0">
                <a:solidFill>
                  <a:srgbClr val="000000">
                    <a:tint val="75000"/>
                  </a:srgbClr>
                </a:solidFill>
              </a:rPr>
              <a:pPr defTabSz="802020"/>
              <a:t>19.01.2023</a:t>
            </a:fld>
            <a:endParaRPr lang="de-AT">
              <a:solidFill>
                <a:srgbClr val="000000">
                  <a:tint val="75000"/>
                </a:srgbClr>
              </a:solidFill>
            </a:endParaRPr>
          </a:p>
        </p:txBody>
      </p:sp>
      <p:sp>
        <p:nvSpPr>
          <p:cNvPr id="8" name="Fußzeilenplatzhalter 7">
            <a:extLst>
              <a:ext uri="{FF2B5EF4-FFF2-40B4-BE49-F238E27FC236}">
                <a16:creationId xmlns:a16="http://schemas.microsoft.com/office/drawing/2014/main" id="{339503B1-FD6B-5B49-A61C-F657995B0DF0}"/>
              </a:ext>
            </a:extLst>
          </p:cNvPr>
          <p:cNvSpPr>
            <a:spLocks noGrp="1"/>
          </p:cNvSpPr>
          <p:nvPr>
            <p:ph type="ftr" sz="quarter" idx="11"/>
          </p:nvPr>
        </p:nvSpPr>
        <p:spPr/>
        <p:txBody>
          <a:bodyPr/>
          <a:lstStyle/>
          <a:p>
            <a:pPr defTabSz="802020"/>
            <a:endParaRPr lang="de-AT">
              <a:solidFill>
                <a:srgbClr val="000000">
                  <a:tint val="75000"/>
                </a:srgbClr>
              </a:solidFill>
            </a:endParaRPr>
          </a:p>
        </p:txBody>
      </p:sp>
      <p:sp>
        <p:nvSpPr>
          <p:cNvPr id="9" name="Foliennummernplatzhalter 8">
            <a:extLst>
              <a:ext uri="{FF2B5EF4-FFF2-40B4-BE49-F238E27FC236}">
                <a16:creationId xmlns:a16="http://schemas.microsoft.com/office/drawing/2014/main" id="{925F6D56-6098-4740-A09C-789B9AA48A18}"/>
              </a:ext>
            </a:extLst>
          </p:cNvPr>
          <p:cNvSpPr>
            <a:spLocks noGrp="1"/>
          </p:cNvSpPr>
          <p:nvPr>
            <p:ph type="sldNum" sz="quarter" idx="12"/>
          </p:nvPr>
        </p:nvSpPr>
        <p:spPr/>
        <p:txBody>
          <a:bodyPr/>
          <a:lstStyle/>
          <a:p>
            <a:pPr defTabSz="802020"/>
            <a:fld id="{1DB179FF-E3C9-4623-B9EA-EE9F139847C6}" type="slidenum">
              <a:rPr lang="de-AT" smtClean="0">
                <a:solidFill>
                  <a:srgbClr val="000000">
                    <a:tint val="75000"/>
                  </a:srgbClr>
                </a:solidFill>
              </a:rPr>
              <a:pPr defTabSz="802020"/>
              <a:t>‹Nr.›</a:t>
            </a:fld>
            <a:endParaRPr lang="de-AT">
              <a:solidFill>
                <a:srgbClr val="000000">
                  <a:tint val="75000"/>
                </a:srgbClr>
              </a:solidFill>
            </a:endParaRPr>
          </a:p>
        </p:txBody>
      </p:sp>
      <p:pic>
        <p:nvPicPr>
          <p:cNvPr id="11" name="Grafik 10" descr="Ein Bild, das Text enthält.&#10;&#10;Automatisch generierte Beschreibung">
            <a:extLst>
              <a:ext uri="{FF2B5EF4-FFF2-40B4-BE49-F238E27FC236}">
                <a16:creationId xmlns:a16="http://schemas.microsoft.com/office/drawing/2014/main" id="{87AE4024-01ED-9441-B2D9-C0027374A39F}"/>
              </a:ext>
            </a:extLst>
          </p:cNvPr>
          <p:cNvPicPr>
            <a:picLocks noChangeAspect="1"/>
          </p:cNvPicPr>
          <p:nvPr/>
        </p:nvPicPr>
        <p:blipFill>
          <a:blip r:embed="rId3"/>
          <a:stretch>
            <a:fillRect/>
          </a:stretch>
        </p:blipFill>
        <p:spPr>
          <a:xfrm>
            <a:off x="223964" y="180995"/>
            <a:ext cx="1153982" cy="762989"/>
          </a:xfrm>
          <a:prstGeom prst="rect">
            <a:avLst/>
          </a:prstGeom>
        </p:spPr>
      </p:pic>
    </p:spTree>
    <p:extLst>
      <p:ext uri="{BB962C8B-B14F-4D97-AF65-F5344CB8AC3E}">
        <p14:creationId xmlns:p14="http://schemas.microsoft.com/office/powerpoint/2010/main" val="4221423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919DBEF3-5EB4-D648-85B3-02EB8EEA52FC}"/>
              </a:ext>
            </a:extLst>
          </p:cNvPr>
          <p:cNvPicPr>
            <a:picLocks noChangeAspect="1"/>
          </p:cNvPicPr>
          <p:nvPr/>
        </p:nvPicPr>
        <p:blipFill rotWithShape="1">
          <a:blip r:embed="rId2"/>
          <a:srcRect t="14564"/>
          <a:stretch/>
        </p:blipFill>
        <p:spPr>
          <a:xfrm>
            <a:off x="0" y="-537118"/>
            <a:ext cx="10693400" cy="8126858"/>
          </a:xfrm>
          <a:prstGeom prst="rect">
            <a:avLst/>
          </a:prstGeom>
        </p:spPr>
      </p:pic>
      <p:sp>
        <p:nvSpPr>
          <p:cNvPr id="7" name="Abgerundetes Rechteck 6">
            <a:extLst>
              <a:ext uri="{FF2B5EF4-FFF2-40B4-BE49-F238E27FC236}">
                <a16:creationId xmlns:a16="http://schemas.microsoft.com/office/drawing/2014/main" id="{AF512F84-989F-CA48-A79C-28A819B15C0D}"/>
              </a:ext>
            </a:extLst>
          </p:cNvPr>
          <p:cNvSpPr/>
          <p:nvPr/>
        </p:nvSpPr>
        <p:spPr>
          <a:xfrm>
            <a:off x="735171" y="899639"/>
            <a:ext cx="9223057" cy="1641870"/>
          </a:xfrm>
          <a:prstGeom prst="roundRect">
            <a:avLst/>
          </a:prstGeom>
          <a:solidFill>
            <a:schemeClr val="bg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de-DE" sz="157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D65183EF-CCBB-F04C-9563-A3A766C90334}"/>
              </a:ext>
            </a:extLst>
          </p:cNvPr>
          <p:cNvSpPr>
            <a:spLocks noGrp="1"/>
          </p:cNvSpPr>
          <p:nvPr>
            <p:ph type="title"/>
          </p:nvPr>
        </p:nvSpPr>
        <p:spPr>
          <a:xfrm>
            <a:off x="735170" y="935892"/>
            <a:ext cx="9223058" cy="1461801"/>
          </a:xfrm>
        </p:spPr>
        <p:txBody>
          <a:bodyPr/>
          <a:lstStyle>
            <a:lvl1pPr>
              <a:defRPr b="1">
                <a:latin typeface="Poppins" pitchFamily="2" charset="77"/>
                <a:cs typeface="Poppins" pitchFamily="2" charset="77"/>
              </a:defRPr>
            </a:lvl1pPr>
          </a:lstStyle>
          <a:p>
            <a:r>
              <a:rPr lang="de-DE"/>
              <a:t>Mastertitelformat bearbeiten</a:t>
            </a:r>
            <a:endParaRPr lang="de-DE" dirty="0"/>
          </a:p>
        </p:txBody>
      </p:sp>
      <p:sp>
        <p:nvSpPr>
          <p:cNvPr id="3" name="Datumsplatzhalter 2">
            <a:extLst>
              <a:ext uri="{FF2B5EF4-FFF2-40B4-BE49-F238E27FC236}">
                <a16:creationId xmlns:a16="http://schemas.microsoft.com/office/drawing/2014/main" id="{0FE57408-A50C-2E4F-9354-6960CD6928EB}"/>
              </a:ext>
            </a:extLst>
          </p:cNvPr>
          <p:cNvSpPr>
            <a:spLocks noGrp="1"/>
          </p:cNvSpPr>
          <p:nvPr>
            <p:ph type="dt" sz="half" idx="10"/>
          </p:nvPr>
        </p:nvSpPr>
        <p:spPr/>
        <p:txBody>
          <a:bodyPr/>
          <a:lstStyle/>
          <a:p>
            <a:pPr defTabSz="802020"/>
            <a:fld id="{9C725A6B-0011-4F0D-9B56-DD603D80EB93}" type="datetimeFigureOut">
              <a:rPr lang="de-AT" smtClean="0">
                <a:solidFill>
                  <a:srgbClr val="000000">
                    <a:tint val="75000"/>
                  </a:srgbClr>
                </a:solidFill>
              </a:rPr>
              <a:pPr defTabSz="802020"/>
              <a:t>19.01.2023</a:t>
            </a:fld>
            <a:endParaRPr lang="de-AT">
              <a:solidFill>
                <a:srgbClr val="000000">
                  <a:tint val="75000"/>
                </a:srgbClr>
              </a:solidFill>
            </a:endParaRPr>
          </a:p>
        </p:txBody>
      </p:sp>
      <p:sp>
        <p:nvSpPr>
          <p:cNvPr id="4" name="Fußzeilenplatzhalter 3">
            <a:extLst>
              <a:ext uri="{FF2B5EF4-FFF2-40B4-BE49-F238E27FC236}">
                <a16:creationId xmlns:a16="http://schemas.microsoft.com/office/drawing/2014/main" id="{4D682397-A8AD-0D49-BE6C-F3A3E2764B01}"/>
              </a:ext>
            </a:extLst>
          </p:cNvPr>
          <p:cNvSpPr>
            <a:spLocks noGrp="1"/>
          </p:cNvSpPr>
          <p:nvPr>
            <p:ph type="ftr" sz="quarter" idx="11"/>
          </p:nvPr>
        </p:nvSpPr>
        <p:spPr/>
        <p:txBody>
          <a:bodyPr/>
          <a:lstStyle/>
          <a:p>
            <a:pPr defTabSz="802020"/>
            <a:endParaRPr lang="de-AT">
              <a:solidFill>
                <a:srgbClr val="000000">
                  <a:tint val="75000"/>
                </a:srgbClr>
              </a:solidFill>
            </a:endParaRPr>
          </a:p>
        </p:txBody>
      </p:sp>
      <p:sp>
        <p:nvSpPr>
          <p:cNvPr id="5" name="Foliennummernplatzhalter 4">
            <a:extLst>
              <a:ext uri="{FF2B5EF4-FFF2-40B4-BE49-F238E27FC236}">
                <a16:creationId xmlns:a16="http://schemas.microsoft.com/office/drawing/2014/main" id="{A15B65EE-C4C4-D74B-A382-E858238C66A3}"/>
              </a:ext>
            </a:extLst>
          </p:cNvPr>
          <p:cNvSpPr>
            <a:spLocks noGrp="1"/>
          </p:cNvSpPr>
          <p:nvPr>
            <p:ph type="sldNum" sz="quarter" idx="12"/>
          </p:nvPr>
        </p:nvSpPr>
        <p:spPr/>
        <p:txBody>
          <a:bodyPr/>
          <a:lstStyle/>
          <a:p>
            <a:pPr defTabSz="802020"/>
            <a:fld id="{1DB179FF-E3C9-4623-B9EA-EE9F139847C6}" type="slidenum">
              <a:rPr lang="de-AT" smtClean="0">
                <a:solidFill>
                  <a:srgbClr val="000000">
                    <a:tint val="75000"/>
                  </a:srgbClr>
                </a:solidFill>
              </a:rPr>
              <a:pPr defTabSz="802020"/>
              <a:t>‹Nr.›</a:t>
            </a:fld>
            <a:endParaRPr lang="de-AT">
              <a:solidFill>
                <a:srgbClr val="000000">
                  <a:tint val="75000"/>
                </a:srgbClr>
              </a:solidFill>
            </a:endParaRPr>
          </a:p>
        </p:txBody>
      </p:sp>
      <p:pic>
        <p:nvPicPr>
          <p:cNvPr id="8" name="Grafik 7" descr="Ein Bild, das Text enthält.&#10;&#10;Automatisch generierte Beschreibung">
            <a:extLst>
              <a:ext uri="{FF2B5EF4-FFF2-40B4-BE49-F238E27FC236}">
                <a16:creationId xmlns:a16="http://schemas.microsoft.com/office/drawing/2014/main" id="{2978FC11-1329-394C-AE5E-9BE050364535}"/>
              </a:ext>
            </a:extLst>
          </p:cNvPr>
          <p:cNvPicPr>
            <a:picLocks noChangeAspect="1"/>
          </p:cNvPicPr>
          <p:nvPr/>
        </p:nvPicPr>
        <p:blipFill>
          <a:blip r:embed="rId3">
            <a:biLevel thresh="50000"/>
          </a:blip>
          <a:stretch>
            <a:fillRect/>
          </a:stretch>
        </p:blipFill>
        <p:spPr>
          <a:xfrm>
            <a:off x="158179" y="-121584"/>
            <a:ext cx="1153982" cy="762989"/>
          </a:xfrm>
          <a:prstGeom prst="rect">
            <a:avLst/>
          </a:prstGeom>
        </p:spPr>
      </p:pic>
    </p:spTree>
    <p:extLst>
      <p:ext uri="{BB962C8B-B14F-4D97-AF65-F5344CB8AC3E}">
        <p14:creationId xmlns:p14="http://schemas.microsoft.com/office/powerpoint/2010/main" val="846286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8DF80AE-F703-F14D-A5B3-2832E26C444E}"/>
              </a:ext>
            </a:extLst>
          </p:cNvPr>
          <p:cNvSpPr>
            <a:spLocks noGrp="1"/>
          </p:cNvSpPr>
          <p:nvPr>
            <p:ph type="dt" sz="half" idx="10"/>
          </p:nvPr>
        </p:nvSpPr>
        <p:spPr/>
        <p:txBody>
          <a:bodyPr/>
          <a:lstStyle/>
          <a:p>
            <a:pPr defTabSz="802020"/>
            <a:fld id="{9C725A6B-0011-4F0D-9B56-DD603D80EB93}" type="datetimeFigureOut">
              <a:rPr lang="de-AT" smtClean="0">
                <a:solidFill>
                  <a:srgbClr val="000000">
                    <a:tint val="75000"/>
                  </a:srgbClr>
                </a:solidFill>
              </a:rPr>
              <a:pPr defTabSz="802020"/>
              <a:t>19.01.2023</a:t>
            </a:fld>
            <a:endParaRPr lang="de-AT">
              <a:solidFill>
                <a:srgbClr val="000000">
                  <a:tint val="75000"/>
                </a:srgbClr>
              </a:solidFill>
            </a:endParaRPr>
          </a:p>
        </p:txBody>
      </p:sp>
      <p:sp>
        <p:nvSpPr>
          <p:cNvPr id="3" name="Fußzeilenplatzhalter 2">
            <a:extLst>
              <a:ext uri="{FF2B5EF4-FFF2-40B4-BE49-F238E27FC236}">
                <a16:creationId xmlns:a16="http://schemas.microsoft.com/office/drawing/2014/main" id="{02FC7ADB-3080-634B-896D-FEF03672735B}"/>
              </a:ext>
            </a:extLst>
          </p:cNvPr>
          <p:cNvSpPr>
            <a:spLocks noGrp="1"/>
          </p:cNvSpPr>
          <p:nvPr>
            <p:ph type="ftr" sz="quarter" idx="11"/>
          </p:nvPr>
        </p:nvSpPr>
        <p:spPr/>
        <p:txBody>
          <a:bodyPr/>
          <a:lstStyle/>
          <a:p>
            <a:pPr defTabSz="802020"/>
            <a:endParaRPr lang="de-AT">
              <a:solidFill>
                <a:srgbClr val="000000">
                  <a:tint val="75000"/>
                </a:srgbClr>
              </a:solidFill>
            </a:endParaRPr>
          </a:p>
        </p:txBody>
      </p:sp>
      <p:sp>
        <p:nvSpPr>
          <p:cNvPr id="4" name="Foliennummernplatzhalter 3">
            <a:extLst>
              <a:ext uri="{FF2B5EF4-FFF2-40B4-BE49-F238E27FC236}">
                <a16:creationId xmlns:a16="http://schemas.microsoft.com/office/drawing/2014/main" id="{1C8A22C3-275C-964B-B758-30FEBD5ECE57}"/>
              </a:ext>
            </a:extLst>
          </p:cNvPr>
          <p:cNvSpPr>
            <a:spLocks noGrp="1"/>
          </p:cNvSpPr>
          <p:nvPr>
            <p:ph type="sldNum" sz="quarter" idx="12"/>
          </p:nvPr>
        </p:nvSpPr>
        <p:spPr/>
        <p:txBody>
          <a:bodyPr/>
          <a:lstStyle/>
          <a:p>
            <a:pPr defTabSz="802020"/>
            <a:fld id="{1DB179FF-E3C9-4623-B9EA-EE9F139847C6}" type="slidenum">
              <a:rPr lang="de-AT" smtClean="0">
                <a:solidFill>
                  <a:srgbClr val="000000">
                    <a:tint val="75000"/>
                  </a:srgbClr>
                </a:solidFill>
              </a:rPr>
              <a:pPr defTabSz="802020"/>
              <a:t>‹Nr.›</a:t>
            </a:fld>
            <a:endParaRPr lang="de-AT">
              <a:solidFill>
                <a:srgbClr val="000000">
                  <a:tint val="75000"/>
                </a:srgbClr>
              </a:solidFill>
            </a:endParaRPr>
          </a:p>
        </p:txBody>
      </p:sp>
      <p:pic>
        <p:nvPicPr>
          <p:cNvPr id="5" name="Grafik 4">
            <a:extLst>
              <a:ext uri="{FF2B5EF4-FFF2-40B4-BE49-F238E27FC236}">
                <a16:creationId xmlns:a16="http://schemas.microsoft.com/office/drawing/2014/main" id="{4227F36B-618B-2B46-9381-88A401349782}"/>
              </a:ext>
            </a:extLst>
          </p:cNvPr>
          <p:cNvPicPr>
            <a:picLocks noChangeAspect="1"/>
          </p:cNvPicPr>
          <p:nvPr/>
        </p:nvPicPr>
        <p:blipFill rotWithShape="1">
          <a:blip r:embed="rId2"/>
          <a:srcRect l="13615" r="6878"/>
          <a:stretch/>
        </p:blipFill>
        <p:spPr>
          <a:xfrm rot="-5400000">
            <a:off x="1565275" y="-1565275"/>
            <a:ext cx="7562850" cy="10693400"/>
          </a:xfrm>
          <a:prstGeom prst="rect">
            <a:avLst/>
          </a:prstGeom>
        </p:spPr>
      </p:pic>
      <p:pic>
        <p:nvPicPr>
          <p:cNvPr id="6" name="Grafik 5" descr="Ein Bild, das Text enthält.&#10;&#10;Automatisch generierte Beschreibung">
            <a:extLst>
              <a:ext uri="{FF2B5EF4-FFF2-40B4-BE49-F238E27FC236}">
                <a16:creationId xmlns:a16="http://schemas.microsoft.com/office/drawing/2014/main" id="{A9ECCF2D-43C7-244F-AEEC-9DD6CD2902B9}"/>
              </a:ext>
            </a:extLst>
          </p:cNvPr>
          <p:cNvPicPr>
            <a:picLocks noChangeAspect="1"/>
          </p:cNvPicPr>
          <p:nvPr/>
        </p:nvPicPr>
        <p:blipFill>
          <a:blip r:embed="rId3">
            <a:biLevel thresh="50000"/>
          </a:blip>
          <a:stretch>
            <a:fillRect/>
          </a:stretch>
        </p:blipFill>
        <p:spPr>
          <a:xfrm>
            <a:off x="158180" y="258118"/>
            <a:ext cx="1153982" cy="762989"/>
          </a:xfrm>
          <a:prstGeom prst="rect">
            <a:avLst/>
          </a:prstGeom>
        </p:spPr>
      </p:pic>
    </p:spTree>
    <p:extLst>
      <p:ext uri="{BB962C8B-B14F-4D97-AF65-F5344CB8AC3E}">
        <p14:creationId xmlns:p14="http://schemas.microsoft.com/office/powerpoint/2010/main" val="2559812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5B271778-A9EC-7543-8095-74F813F050D3}"/>
              </a:ext>
            </a:extLst>
          </p:cNvPr>
          <p:cNvPicPr>
            <a:picLocks noChangeAspect="1"/>
          </p:cNvPicPr>
          <p:nvPr/>
        </p:nvPicPr>
        <p:blipFill>
          <a:blip r:embed="rId2"/>
          <a:stretch>
            <a:fillRect/>
          </a:stretch>
        </p:blipFill>
        <p:spPr>
          <a:xfrm>
            <a:off x="2191473" y="402652"/>
            <a:ext cx="8501927" cy="7562850"/>
          </a:xfrm>
          <a:prstGeom prst="rect">
            <a:avLst/>
          </a:prstGeom>
        </p:spPr>
      </p:pic>
      <p:sp>
        <p:nvSpPr>
          <p:cNvPr id="2" name="Titel 1">
            <a:extLst>
              <a:ext uri="{FF2B5EF4-FFF2-40B4-BE49-F238E27FC236}">
                <a16:creationId xmlns:a16="http://schemas.microsoft.com/office/drawing/2014/main" id="{07D6022E-927B-3E44-8618-402A69FDB7C5}"/>
              </a:ext>
            </a:extLst>
          </p:cNvPr>
          <p:cNvSpPr>
            <a:spLocks noGrp="1"/>
          </p:cNvSpPr>
          <p:nvPr>
            <p:ph type="title"/>
          </p:nvPr>
        </p:nvSpPr>
        <p:spPr>
          <a:xfrm>
            <a:off x="736564" y="1088910"/>
            <a:ext cx="3448900" cy="1179945"/>
          </a:xfrm>
        </p:spPr>
        <p:txBody>
          <a:bodyPr anchor="b"/>
          <a:lstStyle>
            <a:lvl1pPr>
              <a:defRPr sz="2807">
                <a:latin typeface="Poppins" pitchFamily="2" charset="77"/>
                <a:cs typeface="Poppins" pitchFamily="2" charset="77"/>
              </a:defRPr>
            </a:lvl1pPr>
          </a:lstStyle>
          <a:p>
            <a:r>
              <a:rPr lang="de-DE"/>
              <a:t>Mastertitelformat bearbeiten</a:t>
            </a:r>
            <a:endParaRPr lang="de-DE" dirty="0"/>
          </a:p>
        </p:txBody>
      </p:sp>
      <p:sp>
        <p:nvSpPr>
          <p:cNvPr id="3" name="Inhaltsplatzhalter 2">
            <a:extLst>
              <a:ext uri="{FF2B5EF4-FFF2-40B4-BE49-F238E27FC236}">
                <a16:creationId xmlns:a16="http://schemas.microsoft.com/office/drawing/2014/main" id="{021DC629-A3D4-654A-BA36-08A726B1A6AE}"/>
              </a:ext>
            </a:extLst>
          </p:cNvPr>
          <p:cNvSpPr>
            <a:spLocks noGrp="1"/>
          </p:cNvSpPr>
          <p:nvPr>
            <p:ph idx="1"/>
          </p:nvPr>
        </p:nvSpPr>
        <p:spPr>
          <a:xfrm>
            <a:off x="4546088" y="1088911"/>
            <a:ext cx="4628849" cy="5374525"/>
          </a:xfrm>
        </p:spPr>
        <p:txBody>
          <a:bodyPr/>
          <a:lstStyle>
            <a:lvl1pPr>
              <a:defRPr sz="2807">
                <a:latin typeface="Poppins" pitchFamily="2" charset="77"/>
                <a:cs typeface="Poppins" pitchFamily="2" charset="77"/>
              </a:defRPr>
            </a:lvl1pPr>
            <a:lvl2pPr>
              <a:defRPr sz="2456">
                <a:latin typeface="Poppins" pitchFamily="2" charset="77"/>
                <a:cs typeface="Poppins" pitchFamily="2" charset="77"/>
              </a:defRPr>
            </a:lvl2pPr>
            <a:lvl3pPr>
              <a:defRPr sz="2105">
                <a:latin typeface="Poppins" pitchFamily="2" charset="77"/>
                <a:cs typeface="Poppins" pitchFamily="2" charset="77"/>
              </a:defRPr>
            </a:lvl3pPr>
            <a:lvl4pPr>
              <a:defRPr sz="1754">
                <a:latin typeface="Poppins" pitchFamily="2" charset="77"/>
                <a:cs typeface="Poppins" pitchFamily="2" charset="77"/>
              </a:defRPr>
            </a:lvl4pPr>
            <a:lvl5pPr>
              <a:defRPr sz="1754">
                <a:latin typeface="Poppins" pitchFamily="2" charset="77"/>
                <a:cs typeface="Poppins" pitchFamily="2" charset="77"/>
              </a:defRPr>
            </a:lvl5pPr>
            <a:lvl6pPr>
              <a:defRPr sz="1754"/>
            </a:lvl6pPr>
            <a:lvl7pPr>
              <a:defRPr sz="1754"/>
            </a:lvl7pPr>
            <a:lvl8pPr>
              <a:defRPr sz="1754"/>
            </a:lvl8pPr>
            <a:lvl9pPr>
              <a:defRPr sz="1754"/>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a:extLst>
              <a:ext uri="{FF2B5EF4-FFF2-40B4-BE49-F238E27FC236}">
                <a16:creationId xmlns:a16="http://schemas.microsoft.com/office/drawing/2014/main" id="{06EFA41F-3C7A-8A4E-9D41-BA837A5D6D70}"/>
              </a:ext>
            </a:extLst>
          </p:cNvPr>
          <p:cNvSpPr>
            <a:spLocks noGrp="1"/>
          </p:cNvSpPr>
          <p:nvPr>
            <p:ph type="body" sz="half" idx="2"/>
          </p:nvPr>
        </p:nvSpPr>
        <p:spPr>
          <a:xfrm>
            <a:off x="736564" y="2268855"/>
            <a:ext cx="3448900" cy="4203335"/>
          </a:xfrm>
        </p:spPr>
        <p:txBody>
          <a:bodyPr/>
          <a:lstStyle>
            <a:lvl1pPr marL="0" indent="0">
              <a:buNone/>
              <a:defRPr sz="1403">
                <a:latin typeface="Poppins" pitchFamily="2" charset="77"/>
                <a:cs typeface="Poppins" pitchFamily="2" charset="77"/>
              </a:defRPr>
            </a:lvl1pPr>
            <a:lvl2pPr marL="401010" indent="0">
              <a:buNone/>
              <a:defRPr sz="1228"/>
            </a:lvl2pPr>
            <a:lvl3pPr marL="802020" indent="0">
              <a:buNone/>
              <a:defRPr sz="1053"/>
            </a:lvl3pPr>
            <a:lvl4pPr marL="1203030" indent="0">
              <a:buNone/>
              <a:defRPr sz="877"/>
            </a:lvl4pPr>
            <a:lvl5pPr marL="1604040" indent="0">
              <a:buNone/>
              <a:defRPr sz="877"/>
            </a:lvl5pPr>
            <a:lvl6pPr marL="2005051" indent="0">
              <a:buNone/>
              <a:defRPr sz="877"/>
            </a:lvl6pPr>
            <a:lvl7pPr marL="2406061" indent="0">
              <a:buNone/>
              <a:defRPr sz="877"/>
            </a:lvl7pPr>
            <a:lvl8pPr marL="2807071" indent="0">
              <a:buNone/>
              <a:defRPr sz="877"/>
            </a:lvl8pPr>
            <a:lvl9pPr marL="3208081" indent="0">
              <a:buNone/>
              <a:defRPr sz="877"/>
            </a:lvl9pPr>
          </a:lstStyle>
          <a:p>
            <a:pPr lvl="0"/>
            <a:r>
              <a:rPr lang="de-DE"/>
              <a:t>Mastertextformat bearbeiten</a:t>
            </a:r>
          </a:p>
        </p:txBody>
      </p:sp>
      <p:sp>
        <p:nvSpPr>
          <p:cNvPr id="5" name="Datumsplatzhalter 4">
            <a:extLst>
              <a:ext uri="{FF2B5EF4-FFF2-40B4-BE49-F238E27FC236}">
                <a16:creationId xmlns:a16="http://schemas.microsoft.com/office/drawing/2014/main" id="{4B9B57D5-A92F-6E41-BCC5-9C7F70E9B6BA}"/>
              </a:ext>
            </a:extLst>
          </p:cNvPr>
          <p:cNvSpPr>
            <a:spLocks noGrp="1"/>
          </p:cNvSpPr>
          <p:nvPr>
            <p:ph type="dt" sz="half" idx="10"/>
          </p:nvPr>
        </p:nvSpPr>
        <p:spPr/>
        <p:txBody>
          <a:bodyPr/>
          <a:lstStyle/>
          <a:p>
            <a:pPr defTabSz="802020"/>
            <a:fld id="{9C725A6B-0011-4F0D-9B56-DD603D80EB93}" type="datetimeFigureOut">
              <a:rPr lang="de-AT" smtClean="0">
                <a:solidFill>
                  <a:srgbClr val="000000">
                    <a:tint val="75000"/>
                  </a:srgbClr>
                </a:solidFill>
              </a:rPr>
              <a:pPr defTabSz="802020"/>
              <a:t>19.01.2023</a:t>
            </a:fld>
            <a:endParaRPr lang="de-AT">
              <a:solidFill>
                <a:srgbClr val="000000">
                  <a:tint val="75000"/>
                </a:srgbClr>
              </a:solidFill>
            </a:endParaRPr>
          </a:p>
        </p:txBody>
      </p:sp>
      <p:sp>
        <p:nvSpPr>
          <p:cNvPr id="6" name="Fußzeilenplatzhalter 5">
            <a:extLst>
              <a:ext uri="{FF2B5EF4-FFF2-40B4-BE49-F238E27FC236}">
                <a16:creationId xmlns:a16="http://schemas.microsoft.com/office/drawing/2014/main" id="{127567E9-CD6E-054C-BE3A-C96536F3DCDA}"/>
              </a:ext>
            </a:extLst>
          </p:cNvPr>
          <p:cNvSpPr>
            <a:spLocks noGrp="1"/>
          </p:cNvSpPr>
          <p:nvPr>
            <p:ph type="ftr" sz="quarter" idx="11"/>
          </p:nvPr>
        </p:nvSpPr>
        <p:spPr/>
        <p:txBody>
          <a:bodyPr/>
          <a:lstStyle/>
          <a:p>
            <a:pPr defTabSz="802020"/>
            <a:endParaRPr lang="de-AT">
              <a:solidFill>
                <a:srgbClr val="000000">
                  <a:tint val="75000"/>
                </a:srgbClr>
              </a:solidFill>
            </a:endParaRPr>
          </a:p>
        </p:txBody>
      </p:sp>
      <p:sp>
        <p:nvSpPr>
          <p:cNvPr id="7" name="Foliennummernplatzhalter 6">
            <a:extLst>
              <a:ext uri="{FF2B5EF4-FFF2-40B4-BE49-F238E27FC236}">
                <a16:creationId xmlns:a16="http://schemas.microsoft.com/office/drawing/2014/main" id="{301DACB7-8EB1-064B-80E1-BD1DBA899FEF}"/>
              </a:ext>
            </a:extLst>
          </p:cNvPr>
          <p:cNvSpPr>
            <a:spLocks noGrp="1"/>
          </p:cNvSpPr>
          <p:nvPr>
            <p:ph type="sldNum" sz="quarter" idx="12"/>
          </p:nvPr>
        </p:nvSpPr>
        <p:spPr/>
        <p:txBody>
          <a:bodyPr/>
          <a:lstStyle/>
          <a:p>
            <a:pPr defTabSz="802020"/>
            <a:fld id="{1DB179FF-E3C9-4623-B9EA-EE9F139847C6}" type="slidenum">
              <a:rPr lang="de-AT" smtClean="0">
                <a:solidFill>
                  <a:srgbClr val="000000">
                    <a:tint val="75000"/>
                  </a:srgbClr>
                </a:solidFill>
              </a:rPr>
              <a:pPr defTabSz="802020"/>
              <a:t>‹Nr.›</a:t>
            </a:fld>
            <a:endParaRPr lang="de-AT">
              <a:solidFill>
                <a:srgbClr val="000000">
                  <a:tint val="75000"/>
                </a:srgbClr>
              </a:solidFill>
            </a:endParaRPr>
          </a:p>
        </p:txBody>
      </p:sp>
      <p:pic>
        <p:nvPicPr>
          <p:cNvPr id="9" name="Grafik 8" descr="Ein Bild, das Text enthält.&#10;&#10;Automatisch generierte Beschreibung">
            <a:extLst>
              <a:ext uri="{FF2B5EF4-FFF2-40B4-BE49-F238E27FC236}">
                <a16:creationId xmlns:a16="http://schemas.microsoft.com/office/drawing/2014/main" id="{99FB317C-9CC9-6743-8267-7AAFA20C4410}"/>
              </a:ext>
            </a:extLst>
          </p:cNvPr>
          <p:cNvPicPr>
            <a:picLocks noChangeAspect="1"/>
          </p:cNvPicPr>
          <p:nvPr/>
        </p:nvPicPr>
        <p:blipFill>
          <a:blip r:embed="rId3"/>
          <a:stretch>
            <a:fillRect/>
          </a:stretch>
        </p:blipFill>
        <p:spPr>
          <a:xfrm>
            <a:off x="223964" y="180995"/>
            <a:ext cx="1153982" cy="762989"/>
          </a:xfrm>
          <a:prstGeom prst="rect">
            <a:avLst/>
          </a:prstGeom>
        </p:spPr>
      </p:pic>
    </p:spTree>
    <p:extLst>
      <p:ext uri="{BB962C8B-B14F-4D97-AF65-F5344CB8AC3E}">
        <p14:creationId xmlns:p14="http://schemas.microsoft.com/office/powerpoint/2010/main" val="2880767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21DA0695-94DA-FD41-9DBE-FCCD8D15B787}"/>
              </a:ext>
            </a:extLst>
          </p:cNvPr>
          <p:cNvPicPr>
            <a:picLocks noChangeAspect="1"/>
          </p:cNvPicPr>
          <p:nvPr/>
        </p:nvPicPr>
        <p:blipFill>
          <a:blip r:embed="rId2"/>
          <a:stretch>
            <a:fillRect/>
          </a:stretch>
        </p:blipFill>
        <p:spPr>
          <a:xfrm>
            <a:off x="2186463" y="0"/>
            <a:ext cx="8501927" cy="7562850"/>
          </a:xfrm>
          <a:prstGeom prst="rect">
            <a:avLst/>
          </a:prstGeom>
        </p:spPr>
      </p:pic>
      <p:sp>
        <p:nvSpPr>
          <p:cNvPr id="2" name="Titel 1">
            <a:extLst>
              <a:ext uri="{FF2B5EF4-FFF2-40B4-BE49-F238E27FC236}">
                <a16:creationId xmlns:a16="http://schemas.microsoft.com/office/drawing/2014/main" id="{5B5285FA-59BF-6E4F-9DD0-28FE3F86216C}"/>
              </a:ext>
            </a:extLst>
          </p:cNvPr>
          <p:cNvSpPr>
            <a:spLocks noGrp="1"/>
          </p:cNvSpPr>
          <p:nvPr>
            <p:ph type="title"/>
          </p:nvPr>
        </p:nvSpPr>
        <p:spPr>
          <a:xfrm>
            <a:off x="736564" y="1088910"/>
            <a:ext cx="3448900" cy="1179945"/>
          </a:xfrm>
        </p:spPr>
        <p:txBody>
          <a:bodyPr anchor="b"/>
          <a:lstStyle>
            <a:lvl1pPr>
              <a:defRPr sz="2807">
                <a:latin typeface="Poppins" pitchFamily="2" charset="77"/>
                <a:cs typeface="Poppins" pitchFamily="2" charset="77"/>
              </a:defRPr>
            </a:lvl1pPr>
          </a:lstStyle>
          <a:p>
            <a:r>
              <a:rPr lang="de-DE"/>
              <a:t>Mastertitelformat bearbeiten</a:t>
            </a:r>
            <a:endParaRPr lang="de-DE" dirty="0"/>
          </a:p>
        </p:txBody>
      </p:sp>
      <p:sp>
        <p:nvSpPr>
          <p:cNvPr id="3" name="Bildplatzhalter 2">
            <a:extLst>
              <a:ext uri="{FF2B5EF4-FFF2-40B4-BE49-F238E27FC236}">
                <a16:creationId xmlns:a16="http://schemas.microsoft.com/office/drawing/2014/main" id="{453ED06B-70A2-6D46-A3DF-86D6E1AC029B}"/>
              </a:ext>
            </a:extLst>
          </p:cNvPr>
          <p:cNvSpPr>
            <a:spLocks noGrp="1"/>
          </p:cNvSpPr>
          <p:nvPr>
            <p:ph type="pic" idx="1"/>
          </p:nvPr>
        </p:nvSpPr>
        <p:spPr>
          <a:xfrm>
            <a:off x="4546088" y="1088911"/>
            <a:ext cx="4671623" cy="5374525"/>
          </a:xfrm>
        </p:spPr>
        <p:txBody>
          <a:bodyPr/>
          <a:lstStyle>
            <a:lvl1pPr marL="0" indent="0">
              <a:buNone/>
              <a:defRPr sz="2807"/>
            </a:lvl1pPr>
            <a:lvl2pPr marL="401010" indent="0">
              <a:buNone/>
              <a:defRPr sz="2456"/>
            </a:lvl2pPr>
            <a:lvl3pPr marL="802020" indent="0">
              <a:buNone/>
              <a:defRPr sz="2105"/>
            </a:lvl3pPr>
            <a:lvl4pPr marL="1203030" indent="0">
              <a:buNone/>
              <a:defRPr sz="1754"/>
            </a:lvl4pPr>
            <a:lvl5pPr marL="1604040" indent="0">
              <a:buNone/>
              <a:defRPr sz="1754"/>
            </a:lvl5pPr>
            <a:lvl6pPr marL="2005051" indent="0">
              <a:buNone/>
              <a:defRPr sz="1754"/>
            </a:lvl6pPr>
            <a:lvl7pPr marL="2406061" indent="0">
              <a:buNone/>
              <a:defRPr sz="1754"/>
            </a:lvl7pPr>
            <a:lvl8pPr marL="2807071" indent="0">
              <a:buNone/>
              <a:defRPr sz="1754"/>
            </a:lvl8pPr>
            <a:lvl9pPr marL="3208081" indent="0">
              <a:buNone/>
              <a:defRPr sz="1754"/>
            </a:lvl9pPr>
          </a:lstStyle>
          <a:p>
            <a:r>
              <a:rPr lang="de-DE"/>
              <a:t>Bild durch Klicken auf Symbol hinzufügen</a:t>
            </a:r>
            <a:endParaRPr lang="de-DE" dirty="0"/>
          </a:p>
        </p:txBody>
      </p:sp>
      <p:sp>
        <p:nvSpPr>
          <p:cNvPr id="4" name="Textplatzhalter 3">
            <a:extLst>
              <a:ext uri="{FF2B5EF4-FFF2-40B4-BE49-F238E27FC236}">
                <a16:creationId xmlns:a16="http://schemas.microsoft.com/office/drawing/2014/main" id="{FC700613-352E-EF4E-AE5C-EE1A734C340F}"/>
              </a:ext>
            </a:extLst>
          </p:cNvPr>
          <p:cNvSpPr>
            <a:spLocks noGrp="1"/>
          </p:cNvSpPr>
          <p:nvPr>
            <p:ph type="body" sz="half" idx="2"/>
          </p:nvPr>
        </p:nvSpPr>
        <p:spPr>
          <a:xfrm>
            <a:off x="736564" y="2268855"/>
            <a:ext cx="3448900" cy="4203335"/>
          </a:xfrm>
        </p:spPr>
        <p:txBody>
          <a:bodyPr/>
          <a:lstStyle>
            <a:lvl1pPr marL="0" indent="0">
              <a:buNone/>
              <a:defRPr sz="1403">
                <a:latin typeface="Poppins" pitchFamily="2" charset="77"/>
                <a:cs typeface="Poppins" pitchFamily="2" charset="77"/>
              </a:defRPr>
            </a:lvl1pPr>
            <a:lvl2pPr marL="401010" indent="0">
              <a:buNone/>
              <a:defRPr sz="1228"/>
            </a:lvl2pPr>
            <a:lvl3pPr marL="802020" indent="0">
              <a:buNone/>
              <a:defRPr sz="1053"/>
            </a:lvl3pPr>
            <a:lvl4pPr marL="1203030" indent="0">
              <a:buNone/>
              <a:defRPr sz="877"/>
            </a:lvl4pPr>
            <a:lvl5pPr marL="1604040" indent="0">
              <a:buNone/>
              <a:defRPr sz="877"/>
            </a:lvl5pPr>
            <a:lvl6pPr marL="2005051" indent="0">
              <a:buNone/>
              <a:defRPr sz="877"/>
            </a:lvl6pPr>
            <a:lvl7pPr marL="2406061" indent="0">
              <a:buNone/>
              <a:defRPr sz="877"/>
            </a:lvl7pPr>
            <a:lvl8pPr marL="2807071" indent="0">
              <a:buNone/>
              <a:defRPr sz="877"/>
            </a:lvl8pPr>
            <a:lvl9pPr marL="3208081" indent="0">
              <a:buNone/>
              <a:defRPr sz="877"/>
            </a:lvl9pPr>
          </a:lstStyle>
          <a:p>
            <a:pPr lvl="0"/>
            <a:r>
              <a:rPr lang="de-DE"/>
              <a:t>Mastertextformat bearbeiten</a:t>
            </a:r>
          </a:p>
        </p:txBody>
      </p:sp>
      <p:sp>
        <p:nvSpPr>
          <p:cNvPr id="5" name="Datumsplatzhalter 4">
            <a:extLst>
              <a:ext uri="{FF2B5EF4-FFF2-40B4-BE49-F238E27FC236}">
                <a16:creationId xmlns:a16="http://schemas.microsoft.com/office/drawing/2014/main" id="{07076FA9-104B-6644-8300-E8CF72B42866}"/>
              </a:ext>
            </a:extLst>
          </p:cNvPr>
          <p:cNvSpPr>
            <a:spLocks noGrp="1"/>
          </p:cNvSpPr>
          <p:nvPr>
            <p:ph type="dt" sz="half" idx="10"/>
          </p:nvPr>
        </p:nvSpPr>
        <p:spPr/>
        <p:txBody>
          <a:bodyPr/>
          <a:lstStyle/>
          <a:p>
            <a:pPr defTabSz="802020"/>
            <a:fld id="{9C725A6B-0011-4F0D-9B56-DD603D80EB93}" type="datetimeFigureOut">
              <a:rPr lang="de-AT" smtClean="0">
                <a:solidFill>
                  <a:srgbClr val="000000">
                    <a:tint val="75000"/>
                  </a:srgbClr>
                </a:solidFill>
              </a:rPr>
              <a:pPr defTabSz="802020"/>
              <a:t>19.01.2023</a:t>
            </a:fld>
            <a:endParaRPr lang="de-AT">
              <a:solidFill>
                <a:srgbClr val="000000">
                  <a:tint val="75000"/>
                </a:srgbClr>
              </a:solidFill>
            </a:endParaRPr>
          </a:p>
        </p:txBody>
      </p:sp>
      <p:sp>
        <p:nvSpPr>
          <p:cNvPr id="6" name="Fußzeilenplatzhalter 5">
            <a:extLst>
              <a:ext uri="{FF2B5EF4-FFF2-40B4-BE49-F238E27FC236}">
                <a16:creationId xmlns:a16="http://schemas.microsoft.com/office/drawing/2014/main" id="{F4D0AFC1-C729-9446-B8A1-01BBB7658538}"/>
              </a:ext>
            </a:extLst>
          </p:cNvPr>
          <p:cNvSpPr>
            <a:spLocks noGrp="1"/>
          </p:cNvSpPr>
          <p:nvPr>
            <p:ph type="ftr" sz="quarter" idx="11"/>
          </p:nvPr>
        </p:nvSpPr>
        <p:spPr/>
        <p:txBody>
          <a:bodyPr/>
          <a:lstStyle/>
          <a:p>
            <a:pPr defTabSz="802020"/>
            <a:endParaRPr lang="de-AT">
              <a:solidFill>
                <a:srgbClr val="000000">
                  <a:tint val="75000"/>
                </a:srgbClr>
              </a:solidFill>
            </a:endParaRPr>
          </a:p>
        </p:txBody>
      </p:sp>
      <p:sp>
        <p:nvSpPr>
          <p:cNvPr id="7" name="Foliennummernplatzhalter 6">
            <a:extLst>
              <a:ext uri="{FF2B5EF4-FFF2-40B4-BE49-F238E27FC236}">
                <a16:creationId xmlns:a16="http://schemas.microsoft.com/office/drawing/2014/main" id="{DCA726B1-6039-0745-86CB-EAB2549AF884}"/>
              </a:ext>
            </a:extLst>
          </p:cNvPr>
          <p:cNvSpPr>
            <a:spLocks noGrp="1"/>
          </p:cNvSpPr>
          <p:nvPr>
            <p:ph type="sldNum" sz="quarter" idx="12"/>
          </p:nvPr>
        </p:nvSpPr>
        <p:spPr/>
        <p:txBody>
          <a:bodyPr/>
          <a:lstStyle/>
          <a:p>
            <a:pPr defTabSz="802020"/>
            <a:fld id="{1DB179FF-E3C9-4623-B9EA-EE9F139847C6}" type="slidenum">
              <a:rPr lang="de-AT" smtClean="0">
                <a:solidFill>
                  <a:srgbClr val="000000">
                    <a:tint val="75000"/>
                  </a:srgbClr>
                </a:solidFill>
              </a:rPr>
              <a:pPr defTabSz="802020"/>
              <a:t>‹Nr.›</a:t>
            </a:fld>
            <a:endParaRPr lang="de-AT">
              <a:solidFill>
                <a:srgbClr val="000000">
                  <a:tint val="75000"/>
                </a:srgbClr>
              </a:solidFill>
            </a:endParaRPr>
          </a:p>
        </p:txBody>
      </p:sp>
      <p:pic>
        <p:nvPicPr>
          <p:cNvPr id="9" name="Grafik 8" descr="Ein Bild, das Text enthält.&#10;&#10;Automatisch generierte Beschreibung">
            <a:extLst>
              <a:ext uri="{FF2B5EF4-FFF2-40B4-BE49-F238E27FC236}">
                <a16:creationId xmlns:a16="http://schemas.microsoft.com/office/drawing/2014/main" id="{B90F8496-E273-B04A-B51E-F131C6980686}"/>
              </a:ext>
            </a:extLst>
          </p:cNvPr>
          <p:cNvPicPr>
            <a:picLocks noChangeAspect="1"/>
          </p:cNvPicPr>
          <p:nvPr/>
        </p:nvPicPr>
        <p:blipFill>
          <a:blip r:embed="rId3"/>
          <a:stretch>
            <a:fillRect/>
          </a:stretch>
        </p:blipFill>
        <p:spPr>
          <a:xfrm>
            <a:off x="223964" y="180995"/>
            <a:ext cx="1153982" cy="762989"/>
          </a:xfrm>
          <a:prstGeom prst="rect">
            <a:avLst/>
          </a:prstGeom>
        </p:spPr>
      </p:pic>
    </p:spTree>
    <p:extLst>
      <p:ext uri="{BB962C8B-B14F-4D97-AF65-F5344CB8AC3E}">
        <p14:creationId xmlns:p14="http://schemas.microsoft.com/office/powerpoint/2010/main" val="3689126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5EABFD32-FEE4-3F40-A614-1595351B4892}"/>
              </a:ext>
            </a:extLst>
          </p:cNvPr>
          <p:cNvSpPr>
            <a:spLocks noGrp="1"/>
          </p:cNvSpPr>
          <p:nvPr>
            <p:ph type="title"/>
          </p:nvPr>
        </p:nvSpPr>
        <p:spPr>
          <a:xfrm>
            <a:off x="735171" y="402652"/>
            <a:ext cx="9223058" cy="1461801"/>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4FDDD217-CABE-A54D-8B76-10BB2C04F3E9}"/>
              </a:ext>
            </a:extLst>
          </p:cNvPr>
          <p:cNvSpPr>
            <a:spLocks noGrp="1"/>
          </p:cNvSpPr>
          <p:nvPr>
            <p:ph type="body" idx="1"/>
          </p:nvPr>
        </p:nvSpPr>
        <p:spPr>
          <a:xfrm>
            <a:off x="735171" y="2013259"/>
            <a:ext cx="9223058" cy="4798559"/>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18D5EEF-549C-6D45-8368-9946889D68FC}"/>
              </a:ext>
            </a:extLst>
          </p:cNvPr>
          <p:cNvSpPr>
            <a:spLocks noGrp="1"/>
          </p:cNvSpPr>
          <p:nvPr>
            <p:ph type="dt" sz="half" idx="2"/>
          </p:nvPr>
        </p:nvSpPr>
        <p:spPr>
          <a:xfrm>
            <a:off x="735171" y="7009642"/>
            <a:ext cx="2406015" cy="402652"/>
          </a:xfrm>
          <a:prstGeom prst="rect">
            <a:avLst/>
          </a:prstGeom>
        </p:spPr>
        <p:txBody>
          <a:bodyPr vert="horz" lIns="91440" tIns="45720" rIns="91440" bIns="45720" rtlCol="0" anchor="ctr"/>
          <a:lstStyle>
            <a:lvl1pPr algn="l">
              <a:defRPr sz="1053">
                <a:solidFill>
                  <a:schemeClr val="tx1">
                    <a:tint val="75000"/>
                  </a:schemeClr>
                </a:solidFill>
              </a:defRPr>
            </a:lvl1pPr>
          </a:lstStyle>
          <a:p>
            <a:pPr defTabSz="802020"/>
            <a:fld id="{9C725A6B-0011-4F0D-9B56-DD603D80EB93}" type="datetimeFigureOut">
              <a:rPr lang="de-AT" smtClean="0">
                <a:solidFill>
                  <a:srgbClr val="000000">
                    <a:tint val="75000"/>
                  </a:srgbClr>
                </a:solidFill>
              </a:rPr>
              <a:pPr defTabSz="802020"/>
              <a:t>19.01.2023</a:t>
            </a:fld>
            <a:endParaRPr lang="de-AT">
              <a:solidFill>
                <a:srgbClr val="000000">
                  <a:tint val="75000"/>
                </a:srgbClr>
              </a:solidFill>
            </a:endParaRPr>
          </a:p>
        </p:txBody>
      </p:sp>
      <p:sp>
        <p:nvSpPr>
          <p:cNvPr id="5" name="Fußzeilenplatzhalter 4">
            <a:extLst>
              <a:ext uri="{FF2B5EF4-FFF2-40B4-BE49-F238E27FC236}">
                <a16:creationId xmlns:a16="http://schemas.microsoft.com/office/drawing/2014/main" id="{AD1FE557-9715-3C46-9460-3218517C7C5C}"/>
              </a:ext>
            </a:extLst>
          </p:cNvPr>
          <p:cNvSpPr>
            <a:spLocks noGrp="1"/>
          </p:cNvSpPr>
          <p:nvPr>
            <p:ph type="ftr" sz="quarter" idx="3"/>
          </p:nvPr>
        </p:nvSpPr>
        <p:spPr>
          <a:xfrm>
            <a:off x="3542189" y="7009642"/>
            <a:ext cx="3609023" cy="402652"/>
          </a:xfrm>
          <a:prstGeom prst="rect">
            <a:avLst/>
          </a:prstGeom>
        </p:spPr>
        <p:txBody>
          <a:bodyPr vert="horz" lIns="91440" tIns="45720" rIns="91440" bIns="45720" rtlCol="0" anchor="ctr"/>
          <a:lstStyle>
            <a:lvl1pPr algn="ctr">
              <a:defRPr sz="1053">
                <a:solidFill>
                  <a:schemeClr val="tx1">
                    <a:tint val="75000"/>
                  </a:schemeClr>
                </a:solidFill>
              </a:defRPr>
            </a:lvl1pPr>
          </a:lstStyle>
          <a:p>
            <a:pPr defTabSz="802020"/>
            <a:endParaRPr lang="de-AT">
              <a:solidFill>
                <a:srgbClr val="000000">
                  <a:tint val="75000"/>
                </a:srgbClr>
              </a:solidFill>
            </a:endParaRPr>
          </a:p>
        </p:txBody>
      </p:sp>
      <p:sp>
        <p:nvSpPr>
          <p:cNvPr id="6" name="Foliennummernplatzhalter 5">
            <a:extLst>
              <a:ext uri="{FF2B5EF4-FFF2-40B4-BE49-F238E27FC236}">
                <a16:creationId xmlns:a16="http://schemas.microsoft.com/office/drawing/2014/main" id="{D868E82C-CD3C-7743-B162-01E2B4AFED8E}"/>
              </a:ext>
            </a:extLst>
          </p:cNvPr>
          <p:cNvSpPr>
            <a:spLocks noGrp="1"/>
          </p:cNvSpPr>
          <p:nvPr>
            <p:ph type="sldNum" sz="quarter" idx="4"/>
          </p:nvPr>
        </p:nvSpPr>
        <p:spPr>
          <a:xfrm>
            <a:off x="7552214" y="7009642"/>
            <a:ext cx="2406015" cy="402652"/>
          </a:xfrm>
          <a:prstGeom prst="rect">
            <a:avLst/>
          </a:prstGeom>
        </p:spPr>
        <p:txBody>
          <a:bodyPr vert="horz" lIns="91440" tIns="45720" rIns="91440" bIns="45720" rtlCol="0" anchor="ctr"/>
          <a:lstStyle>
            <a:lvl1pPr algn="r">
              <a:defRPr sz="1053">
                <a:solidFill>
                  <a:schemeClr val="tx1">
                    <a:tint val="75000"/>
                  </a:schemeClr>
                </a:solidFill>
              </a:defRPr>
            </a:lvl1pPr>
          </a:lstStyle>
          <a:p>
            <a:pPr defTabSz="802020"/>
            <a:fld id="{1DB179FF-E3C9-4623-B9EA-EE9F139847C6}" type="slidenum">
              <a:rPr lang="de-AT" smtClean="0">
                <a:solidFill>
                  <a:srgbClr val="000000">
                    <a:tint val="75000"/>
                  </a:srgbClr>
                </a:solidFill>
              </a:rPr>
              <a:pPr defTabSz="802020"/>
              <a:t>‹Nr.›</a:t>
            </a:fld>
            <a:endParaRPr lang="de-AT">
              <a:solidFill>
                <a:srgbClr val="000000">
                  <a:tint val="75000"/>
                </a:srgbClr>
              </a:solidFill>
            </a:endParaRPr>
          </a:p>
        </p:txBody>
      </p:sp>
    </p:spTree>
    <p:extLst>
      <p:ext uri="{BB962C8B-B14F-4D97-AF65-F5344CB8AC3E}">
        <p14:creationId xmlns:p14="http://schemas.microsoft.com/office/powerpoint/2010/main" val="365394741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xStyles>
    <p:titleStyle>
      <a:lvl1pPr algn="l" defTabSz="802020" rtl="0" eaLnBrk="1" latinLnBrk="0" hangingPunct="1">
        <a:lnSpc>
          <a:spcPct val="90000"/>
        </a:lnSpc>
        <a:spcBef>
          <a:spcPct val="0"/>
        </a:spcBef>
        <a:buNone/>
        <a:defRPr sz="3859" kern="1200">
          <a:solidFill>
            <a:schemeClr val="tx1"/>
          </a:solidFill>
          <a:latin typeface="+mj-lt"/>
          <a:ea typeface="+mj-ea"/>
          <a:cs typeface="+mj-cs"/>
        </a:defRPr>
      </a:lvl1pPr>
    </p:titleStyle>
    <p:bodyStyle>
      <a:lvl1pPr marL="200505" indent="-200505" algn="l" defTabSz="802020"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515" indent="-200505" algn="l" defTabSz="802020"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525" indent="-200505" algn="l" defTabSz="802020"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535"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54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55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56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57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58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de-DE"/>
      </a:defPPr>
      <a:lvl1pPr marL="0" algn="l" defTabSz="802020" rtl="0" eaLnBrk="1" latinLnBrk="0" hangingPunct="1">
        <a:defRPr sz="1579" kern="1200">
          <a:solidFill>
            <a:schemeClr val="tx1"/>
          </a:solidFill>
          <a:latin typeface="+mn-lt"/>
          <a:ea typeface="+mn-ea"/>
          <a:cs typeface="+mn-cs"/>
        </a:defRPr>
      </a:lvl1pPr>
      <a:lvl2pPr marL="401010" algn="l" defTabSz="802020" rtl="0" eaLnBrk="1" latinLnBrk="0" hangingPunct="1">
        <a:defRPr sz="1579" kern="1200">
          <a:solidFill>
            <a:schemeClr val="tx1"/>
          </a:solidFill>
          <a:latin typeface="+mn-lt"/>
          <a:ea typeface="+mn-ea"/>
          <a:cs typeface="+mn-cs"/>
        </a:defRPr>
      </a:lvl2pPr>
      <a:lvl3pPr marL="802020" algn="l" defTabSz="802020" rtl="0" eaLnBrk="1" latinLnBrk="0" hangingPunct="1">
        <a:defRPr sz="1579" kern="1200">
          <a:solidFill>
            <a:schemeClr val="tx1"/>
          </a:solidFill>
          <a:latin typeface="+mn-lt"/>
          <a:ea typeface="+mn-ea"/>
          <a:cs typeface="+mn-cs"/>
        </a:defRPr>
      </a:lvl3pPr>
      <a:lvl4pPr marL="1203030" algn="l" defTabSz="802020" rtl="0" eaLnBrk="1" latinLnBrk="0" hangingPunct="1">
        <a:defRPr sz="1579" kern="1200">
          <a:solidFill>
            <a:schemeClr val="tx1"/>
          </a:solidFill>
          <a:latin typeface="+mn-lt"/>
          <a:ea typeface="+mn-ea"/>
          <a:cs typeface="+mn-cs"/>
        </a:defRPr>
      </a:lvl4pPr>
      <a:lvl5pPr marL="1604040" algn="l" defTabSz="802020" rtl="0" eaLnBrk="1" latinLnBrk="0" hangingPunct="1">
        <a:defRPr sz="1579" kern="1200">
          <a:solidFill>
            <a:schemeClr val="tx1"/>
          </a:solidFill>
          <a:latin typeface="+mn-lt"/>
          <a:ea typeface="+mn-ea"/>
          <a:cs typeface="+mn-cs"/>
        </a:defRPr>
      </a:lvl5pPr>
      <a:lvl6pPr marL="2005051" algn="l" defTabSz="802020" rtl="0" eaLnBrk="1" latinLnBrk="0" hangingPunct="1">
        <a:defRPr sz="1579" kern="1200">
          <a:solidFill>
            <a:schemeClr val="tx1"/>
          </a:solidFill>
          <a:latin typeface="+mn-lt"/>
          <a:ea typeface="+mn-ea"/>
          <a:cs typeface="+mn-cs"/>
        </a:defRPr>
      </a:lvl6pPr>
      <a:lvl7pPr marL="2406061" algn="l" defTabSz="802020" rtl="0" eaLnBrk="1" latinLnBrk="0" hangingPunct="1">
        <a:defRPr sz="1579" kern="1200">
          <a:solidFill>
            <a:schemeClr val="tx1"/>
          </a:solidFill>
          <a:latin typeface="+mn-lt"/>
          <a:ea typeface="+mn-ea"/>
          <a:cs typeface="+mn-cs"/>
        </a:defRPr>
      </a:lvl7pPr>
      <a:lvl8pPr marL="2807071" algn="l" defTabSz="802020" rtl="0" eaLnBrk="1" latinLnBrk="0" hangingPunct="1">
        <a:defRPr sz="1579" kern="1200">
          <a:solidFill>
            <a:schemeClr val="tx1"/>
          </a:solidFill>
          <a:latin typeface="+mn-lt"/>
          <a:ea typeface="+mn-ea"/>
          <a:cs typeface="+mn-cs"/>
        </a:defRPr>
      </a:lvl8pPr>
      <a:lvl9pPr marL="3208081" algn="l" defTabSz="802020" rtl="0" eaLnBrk="1" latinLnBrk="0" hangingPunct="1">
        <a:defRPr sz="15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www.youtube.com/watch?v=aircAruvnKk"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1408265" y="0"/>
            <a:ext cx="6910235" cy="3930263"/>
          </a:xfrm>
          <a:prstGeom prst="rect">
            <a:avLst/>
          </a:prstGeom>
        </p:spPr>
        <p:txBody>
          <a:bodyPr vert="horz" wrap="square" lIns="0" tIns="12700" rIns="0" bIns="0" rtlCol="0">
            <a:spAutoFit/>
          </a:bodyPr>
          <a:lstStyle/>
          <a:p>
            <a:pPr marL="12700">
              <a:lnSpc>
                <a:spcPct val="100000"/>
              </a:lnSpc>
              <a:spcBef>
                <a:spcPts val="100"/>
              </a:spcBef>
            </a:pPr>
            <a:r>
              <a:rPr sz="4700" spc="-5" dirty="0"/>
              <a:t>Neural</a:t>
            </a:r>
            <a:r>
              <a:rPr sz="4700" spc="-15" dirty="0"/>
              <a:t> </a:t>
            </a:r>
            <a:r>
              <a:rPr sz="4700" spc="-5" dirty="0"/>
              <a:t>Networks</a:t>
            </a:r>
            <a:r>
              <a:rPr sz="4700" spc="-15" dirty="0"/>
              <a:t> </a:t>
            </a:r>
            <a:r>
              <a:rPr sz="4700" dirty="0"/>
              <a:t>I</a:t>
            </a:r>
            <a:r>
              <a:rPr sz="4700" spc="-15" dirty="0"/>
              <a:t> </a:t>
            </a:r>
            <a:r>
              <a:rPr sz="4700" dirty="0"/>
              <a:t>Basics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17700" y="767828"/>
            <a:ext cx="2738121" cy="606063"/>
          </a:xfrm>
          <a:prstGeom prst="rect">
            <a:avLst/>
          </a:prstGeom>
        </p:spPr>
        <p:txBody>
          <a:bodyPr vert="horz" wrap="square" lIns="0" tIns="12065" rIns="0" bIns="0" rtlCol="0">
            <a:spAutoFit/>
          </a:bodyPr>
          <a:lstStyle/>
          <a:p>
            <a:pPr marL="12700">
              <a:lnSpc>
                <a:spcPct val="100000"/>
              </a:lnSpc>
              <a:spcBef>
                <a:spcPts val="95"/>
              </a:spcBef>
            </a:pPr>
            <a:r>
              <a:rPr sz="3859" b="1" dirty="0">
                <a:latin typeface="Poppins" pitchFamily="2" charset="77"/>
                <a:ea typeface="+mj-ea"/>
                <a:cs typeface="Poppins" pitchFamily="2" charset="77"/>
              </a:rPr>
              <a:t>Neuron</a:t>
            </a:r>
          </a:p>
        </p:txBody>
      </p:sp>
      <p:sp>
        <p:nvSpPr>
          <p:cNvPr id="3" name="object 3"/>
          <p:cNvSpPr txBox="1"/>
          <p:nvPr/>
        </p:nvSpPr>
        <p:spPr>
          <a:xfrm>
            <a:off x="1917700" y="1742365"/>
            <a:ext cx="4870450" cy="384175"/>
          </a:xfrm>
          <a:prstGeom prst="rect">
            <a:avLst/>
          </a:prstGeom>
        </p:spPr>
        <p:txBody>
          <a:bodyPr vert="horz" wrap="square" lIns="0" tIns="12700" rIns="0" bIns="0" rtlCol="0">
            <a:spAutoFit/>
          </a:bodyPr>
          <a:lstStyle/>
          <a:p>
            <a:pPr marL="12700">
              <a:lnSpc>
                <a:spcPct val="100000"/>
              </a:lnSpc>
              <a:spcBef>
                <a:spcPts val="100"/>
              </a:spcBef>
            </a:pPr>
            <a:r>
              <a:rPr sz="2350" dirty="0">
                <a:latin typeface="Arial MT"/>
                <a:cs typeface="Arial MT"/>
              </a:rPr>
              <a:t>A</a:t>
            </a:r>
            <a:r>
              <a:rPr sz="2350" spc="-5" dirty="0">
                <a:latin typeface="Arial MT"/>
                <a:cs typeface="Arial MT"/>
              </a:rPr>
              <a:t> neuron </a:t>
            </a:r>
            <a:r>
              <a:rPr sz="2350" spc="5" dirty="0">
                <a:latin typeface="Arial MT"/>
                <a:cs typeface="Arial MT"/>
              </a:rPr>
              <a:t>is</a:t>
            </a:r>
            <a:r>
              <a:rPr sz="2350" spc="-25" dirty="0">
                <a:latin typeface="Arial MT"/>
                <a:cs typeface="Arial MT"/>
              </a:rPr>
              <a:t> </a:t>
            </a:r>
            <a:r>
              <a:rPr sz="2350" dirty="0">
                <a:latin typeface="Arial MT"/>
                <a:cs typeface="Arial MT"/>
              </a:rPr>
              <a:t>a</a:t>
            </a:r>
            <a:r>
              <a:rPr sz="2350" spc="-5" dirty="0">
                <a:latin typeface="Arial MT"/>
                <a:cs typeface="Arial MT"/>
              </a:rPr>
              <a:t> </a:t>
            </a:r>
            <a:r>
              <a:rPr sz="2350" dirty="0">
                <a:latin typeface="Arial MT"/>
                <a:cs typeface="Arial MT"/>
              </a:rPr>
              <a:t>small</a:t>
            </a:r>
            <a:r>
              <a:rPr sz="2350" spc="-5" dirty="0">
                <a:latin typeface="Arial MT"/>
                <a:cs typeface="Arial MT"/>
              </a:rPr>
              <a:t> </a:t>
            </a:r>
            <a:r>
              <a:rPr sz="2350" dirty="0">
                <a:latin typeface="Arial MT"/>
                <a:cs typeface="Arial MT"/>
              </a:rPr>
              <a:t>unit</a:t>
            </a:r>
            <a:r>
              <a:rPr sz="2350" spc="-25" dirty="0">
                <a:latin typeface="Arial MT"/>
                <a:cs typeface="Arial MT"/>
              </a:rPr>
              <a:t> </a:t>
            </a:r>
            <a:r>
              <a:rPr sz="2350" spc="-5" dirty="0">
                <a:latin typeface="Arial MT"/>
                <a:cs typeface="Arial MT"/>
              </a:rPr>
              <a:t>with </a:t>
            </a:r>
            <a:r>
              <a:rPr sz="2350" dirty="0">
                <a:latin typeface="Arial MT"/>
                <a:cs typeface="Arial MT"/>
              </a:rPr>
              <a:t>a</a:t>
            </a:r>
            <a:r>
              <a:rPr sz="2350" spc="-5" dirty="0">
                <a:latin typeface="Arial MT"/>
                <a:cs typeface="Arial MT"/>
              </a:rPr>
              <a:t> </a:t>
            </a:r>
            <a:r>
              <a:rPr sz="2350" dirty="0">
                <a:latin typeface="Arial MT"/>
                <a:cs typeface="Arial MT"/>
              </a:rPr>
              <a:t>value.</a:t>
            </a:r>
          </a:p>
        </p:txBody>
      </p:sp>
      <p:pic>
        <p:nvPicPr>
          <p:cNvPr id="4" name="object 4"/>
          <p:cNvPicPr/>
          <p:nvPr/>
        </p:nvPicPr>
        <p:blipFill>
          <a:blip r:embed="rId2" cstate="print"/>
          <a:stretch>
            <a:fillRect/>
          </a:stretch>
        </p:blipFill>
        <p:spPr>
          <a:xfrm>
            <a:off x="546100" y="2257425"/>
            <a:ext cx="7013447" cy="443331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65300" y="697225"/>
            <a:ext cx="8601669" cy="606192"/>
          </a:xfrm>
          <a:prstGeom prst="rect">
            <a:avLst/>
          </a:prstGeom>
        </p:spPr>
        <p:txBody>
          <a:bodyPr vert="horz" wrap="square" lIns="0" tIns="12065" rIns="0" bIns="0" rtlCol="0">
            <a:spAutoFit/>
          </a:bodyPr>
          <a:lstStyle/>
          <a:p>
            <a:pPr marL="12700">
              <a:lnSpc>
                <a:spcPct val="100000"/>
              </a:lnSpc>
              <a:spcBef>
                <a:spcPts val="95"/>
              </a:spcBef>
            </a:pPr>
            <a:r>
              <a:rPr sz="3860" spc="-5" dirty="0"/>
              <a:t>Network</a:t>
            </a:r>
            <a:r>
              <a:rPr sz="3860" spc="-40" dirty="0"/>
              <a:t> </a:t>
            </a:r>
            <a:r>
              <a:rPr sz="3860" spc="-5" dirty="0"/>
              <a:t>Structure</a:t>
            </a:r>
            <a:endParaRPr sz="3860" dirty="0"/>
          </a:p>
        </p:txBody>
      </p:sp>
      <p:sp>
        <p:nvSpPr>
          <p:cNvPr id="3" name="object 3"/>
          <p:cNvSpPr txBox="1"/>
          <p:nvPr/>
        </p:nvSpPr>
        <p:spPr>
          <a:xfrm>
            <a:off x="1765300" y="1731222"/>
            <a:ext cx="7092315" cy="4380230"/>
          </a:xfrm>
          <a:prstGeom prst="rect">
            <a:avLst/>
          </a:prstGeom>
        </p:spPr>
        <p:txBody>
          <a:bodyPr vert="horz" wrap="square" lIns="0" tIns="12700" rIns="0" bIns="0" rtlCol="0">
            <a:spAutoFit/>
          </a:bodyPr>
          <a:lstStyle/>
          <a:p>
            <a:pPr marL="18415" marR="401320" indent="-6350">
              <a:lnSpc>
                <a:spcPct val="100000"/>
              </a:lnSpc>
              <a:spcBef>
                <a:spcPts val="100"/>
              </a:spcBef>
            </a:pPr>
            <a:r>
              <a:rPr sz="2350" dirty="0">
                <a:latin typeface="Arial MT"/>
                <a:cs typeface="Arial MT"/>
              </a:rPr>
              <a:t>In</a:t>
            </a:r>
            <a:r>
              <a:rPr sz="2350" spc="-20" dirty="0">
                <a:latin typeface="Arial MT"/>
                <a:cs typeface="Arial MT"/>
              </a:rPr>
              <a:t> </a:t>
            </a:r>
            <a:r>
              <a:rPr sz="2350" dirty="0">
                <a:latin typeface="Arial MT"/>
                <a:cs typeface="Arial MT"/>
              </a:rPr>
              <a:t>the</a:t>
            </a:r>
            <a:r>
              <a:rPr sz="2350" spc="-25" dirty="0">
                <a:latin typeface="Arial MT"/>
                <a:cs typeface="Arial MT"/>
              </a:rPr>
              <a:t> </a:t>
            </a:r>
            <a:r>
              <a:rPr sz="2350" dirty="0">
                <a:latin typeface="Arial MT"/>
                <a:cs typeface="Arial MT"/>
              </a:rPr>
              <a:t>input</a:t>
            </a:r>
            <a:r>
              <a:rPr sz="2350" spc="-5" dirty="0">
                <a:latin typeface="Arial MT"/>
                <a:cs typeface="Arial MT"/>
              </a:rPr>
              <a:t> </a:t>
            </a:r>
            <a:r>
              <a:rPr sz="2350" dirty="0">
                <a:latin typeface="Arial MT"/>
                <a:cs typeface="Arial MT"/>
              </a:rPr>
              <a:t>layer,</a:t>
            </a:r>
            <a:r>
              <a:rPr sz="2350" spc="-25" dirty="0">
                <a:latin typeface="Arial MT"/>
                <a:cs typeface="Arial MT"/>
              </a:rPr>
              <a:t> </a:t>
            </a:r>
            <a:r>
              <a:rPr sz="2350" dirty="0">
                <a:latin typeface="Arial MT"/>
                <a:cs typeface="Arial MT"/>
              </a:rPr>
              <a:t>the</a:t>
            </a:r>
            <a:r>
              <a:rPr sz="2350" spc="-5" dirty="0">
                <a:latin typeface="Arial MT"/>
                <a:cs typeface="Arial MT"/>
              </a:rPr>
              <a:t> </a:t>
            </a:r>
            <a:r>
              <a:rPr sz="2350" dirty="0">
                <a:latin typeface="Arial MT"/>
                <a:cs typeface="Arial MT"/>
              </a:rPr>
              <a:t>inputs</a:t>
            </a:r>
            <a:r>
              <a:rPr sz="2350" spc="-5" dirty="0">
                <a:latin typeface="Arial MT"/>
                <a:cs typeface="Arial MT"/>
              </a:rPr>
              <a:t> </a:t>
            </a:r>
            <a:r>
              <a:rPr sz="2350" dirty="0">
                <a:latin typeface="Arial MT"/>
                <a:cs typeface="Arial MT"/>
              </a:rPr>
              <a:t>are</a:t>
            </a:r>
            <a:r>
              <a:rPr sz="2350" spc="5" dirty="0">
                <a:latin typeface="Arial MT"/>
                <a:cs typeface="Arial MT"/>
              </a:rPr>
              <a:t> </a:t>
            </a:r>
            <a:r>
              <a:rPr sz="2350" spc="-5" dirty="0">
                <a:latin typeface="Arial MT"/>
                <a:cs typeface="Arial MT"/>
              </a:rPr>
              <a:t>made </a:t>
            </a:r>
            <a:r>
              <a:rPr sz="2350" dirty="0">
                <a:latin typeface="Arial MT"/>
                <a:cs typeface="Arial MT"/>
              </a:rPr>
              <a:t>available</a:t>
            </a:r>
            <a:r>
              <a:rPr sz="2350" spc="-20" dirty="0">
                <a:latin typeface="Arial MT"/>
                <a:cs typeface="Arial MT"/>
              </a:rPr>
              <a:t> </a:t>
            </a:r>
            <a:r>
              <a:rPr sz="2350" dirty="0">
                <a:latin typeface="Arial MT"/>
                <a:cs typeface="Arial MT"/>
              </a:rPr>
              <a:t>as </a:t>
            </a:r>
            <a:r>
              <a:rPr sz="2350" spc="-635" dirty="0">
                <a:latin typeface="Arial MT"/>
                <a:cs typeface="Arial MT"/>
              </a:rPr>
              <a:t> </a:t>
            </a:r>
            <a:r>
              <a:rPr sz="2350" spc="-5" dirty="0">
                <a:latin typeface="Arial MT"/>
                <a:cs typeface="Arial MT"/>
              </a:rPr>
              <a:t>activations.</a:t>
            </a:r>
            <a:endParaRPr sz="2350" dirty="0">
              <a:latin typeface="Arial MT"/>
              <a:cs typeface="Arial MT"/>
            </a:endParaRPr>
          </a:p>
          <a:p>
            <a:pPr marL="18415" marR="403860" indent="-6350">
              <a:lnSpc>
                <a:spcPts val="2810"/>
              </a:lnSpc>
              <a:spcBef>
                <a:spcPts val="200"/>
              </a:spcBef>
            </a:pPr>
            <a:r>
              <a:rPr sz="2350" dirty="0">
                <a:latin typeface="Arial MT"/>
                <a:cs typeface="Arial MT"/>
              </a:rPr>
              <a:t>Within</a:t>
            </a:r>
            <a:r>
              <a:rPr sz="2350" spc="-5" dirty="0">
                <a:latin typeface="Arial MT"/>
                <a:cs typeface="Arial MT"/>
              </a:rPr>
              <a:t> the</a:t>
            </a:r>
            <a:r>
              <a:rPr sz="2350" dirty="0">
                <a:latin typeface="Arial MT"/>
                <a:cs typeface="Arial MT"/>
              </a:rPr>
              <a:t> network,</a:t>
            </a:r>
            <a:r>
              <a:rPr sz="2350" spc="-20" dirty="0">
                <a:latin typeface="Arial MT"/>
                <a:cs typeface="Arial MT"/>
              </a:rPr>
              <a:t> </a:t>
            </a:r>
            <a:r>
              <a:rPr sz="2350" dirty="0">
                <a:latin typeface="Arial MT"/>
                <a:cs typeface="Arial MT"/>
              </a:rPr>
              <a:t>the values</a:t>
            </a:r>
            <a:r>
              <a:rPr sz="2350" spc="-20" dirty="0">
                <a:latin typeface="Arial MT"/>
                <a:cs typeface="Arial MT"/>
              </a:rPr>
              <a:t> </a:t>
            </a:r>
            <a:r>
              <a:rPr sz="2350" dirty="0">
                <a:latin typeface="Arial MT"/>
                <a:cs typeface="Arial MT"/>
              </a:rPr>
              <a:t>represent</a:t>
            </a:r>
            <a:r>
              <a:rPr sz="2350" spc="-25" dirty="0">
                <a:latin typeface="Arial MT"/>
                <a:cs typeface="Arial MT"/>
              </a:rPr>
              <a:t> </a:t>
            </a:r>
            <a:r>
              <a:rPr sz="2350" spc="-5" dirty="0">
                <a:latin typeface="Arial MT"/>
                <a:cs typeface="Arial MT"/>
              </a:rPr>
              <a:t>activation </a:t>
            </a:r>
            <a:r>
              <a:rPr sz="2350" spc="-635" dirty="0">
                <a:latin typeface="Arial MT"/>
                <a:cs typeface="Arial MT"/>
              </a:rPr>
              <a:t> </a:t>
            </a:r>
            <a:r>
              <a:rPr sz="2350" spc="-5" dirty="0">
                <a:latin typeface="Arial MT"/>
                <a:cs typeface="Arial MT"/>
              </a:rPr>
              <a:t>states </a:t>
            </a:r>
            <a:r>
              <a:rPr sz="2350" dirty="0">
                <a:latin typeface="Arial MT"/>
                <a:cs typeface="Arial MT"/>
              </a:rPr>
              <a:t>of the </a:t>
            </a:r>
            <a:r>
              <a:rPr sz="2350" spc="-5" dirty="0">
                <a:latin typeface="Arial MT"/>
                <a:cs typeface="Arial MT"/>
              </a:rPr>
              <a:t>individual</a:t>
            </a:r>
            <a:r>
              <a:rPr sz="2350" spc="-20" dirty="0">
                <a:latin typeface="Arial MT"/>
                <a:cs typeface="Arial MT"/>
              </a:rPr>
              <a:t> </a:t>
            </a:r>
            <a:r>
              <a:rPr sz="2350" dirty="0">
                <a:latin typeface="Arial MT"/>
                <a:cs typeface="Arial MT"/>
              </a:rPr>
              <a:t>neurons.</a:t>
            </a:r>
          </a:p>
          <a:p>
            <a:pPr marL="18415" marR="5080" indent="-6350">
              <a:lnSpc>
                <a:spcPct val="100000"/>
              </a:lnSpc>
            </a:pPr>
            <a:r>
              <a:rPr sz="2350" dirty="0">
                <a:latin typeface="Arial MT"/>
                <a:cs typeface="Arial MT"/>
              </a:rPr>
              <a:t>The</a:t>
            </a:r>
            <a:r>
              <a:rPr sz="2350" spc="-10" dirty="0">
                <a:latin typeface="Arial MT"/>
                <a:cs typeface="Arial MT"/>
              </a:rPr>
              <a:t> </a:t>
            </a:r>
            <a:r>
              <a:rPr sz="2350" spc="-5" dirty="0">
                <a:latin typeface="Arial MT"/>
                <a:cs typeface="Arial MT"/>
              </a:rPr>
              <a:t>number</a:t>
            </a:r>
            <a:r>
              <a:rPr sz="2350" spc="-10" dirty="0">
                <a:latin typeface="Arial MT"/>
                <a:cs typeface="Arial MT"/>
              </a:rPr>
              <a:t> </a:t>
            </a:r>
            <a:r>
              <a:rPr sz="2350" dirty="0">
                <a:latin typeface="Arial MT"/>
                <a:cs typeface="Arial MT"/>
              </a:rPr>
              <a:t>of</a:t>
            </a:r>
            <a:r>
              <a:rPr sz="2350" spc="-25" dirty="0">
                <a:latin typeface="Arial MT"/>
                <a:cs typeface="Arial MT"/>
              </a:rPr>
              <a:t> </a:t>
            </a:r>
            <a:r>
              <a:rPr sz="2350" dirty="0">
                <a:latin typeface="Arial MT"/>
                <a:cs typeface="Arial MT"/>
              </a:rPr>
              <a:t>input</a:t>
            </a:r>
            <a:r>
              <a:rPr sz="2350" spc="-5" dirty="0">
                <a:latin typeface="Arial MT"/>
                <a:cs typeface="Arial MT"/>
              </a:rPr>
              <a:t> </a:t>
            </a:r>
            <a:r>
              <a:rPr sz="2350" dirty="0">
                <a:latin typeface="Arial MT"/>
                <a:cs typeface="Arial MT"/>
              </a:rPr>
              <a:t>neurons</a:t>
            </a:r>
            <a:r>
              <a:rPr sz="2350" spc="-5" dirty="0">
                <a:latin typeface="Arial MT"/>
                <a:cs typeface="Arial MT"/>
              </a:rPr>
              <a:t> </a:t>
            </a:r>
            <a:r>
              <a:rPr sz="2350" dirty="0">
                <a:latin typeface="Arial MT"/>
                <a:cs typeface="Arial MT"/>
              </a:rPr>
              <a:t>results</a:t>
            </a:r>
            <a:r>
              <a:rPr sz="2350" spc="-25" dirty="0">
                <a:latin typeface="Arial MT"/>
                <a:cs typeface="Arial MT"/>
              </a:rPr>
              <a:t> </a:t>
            </a:r>
            <a:r>
              <a:rPr sz="2350" dirty="0">
                <a:latin typeface="Arial MT"/>
                <a:cs typeface="Arial MT"/>
              </a:rPr>
              <a:t>from</a:t>
            </a:r>
            <a:r>
              <a:rPr sz="2350" spc="-5" dirty="0">
                <a:latin typeface="Arial MT"/>
                <a:cs typeface="Arial MT"/>
              </a:rPr>
              <a:t> </a:t>
            </a:r>
            <a:r>
              <a:rPr sz="2350" dirty="0">
                <a:latin typeface="Arial MT"/>
                <a:cs typeface="Arial MT"/>
              </a:rPr>
              <a:t>the</a:t>
            </a:r>
            <a:r>
              <a:rPr sz="2350" spc="-5" dirty="0">
                <a:latin typeface="Arial MT"/>
                <a:cs typeface="Arial MT"/>
              </a:rPr>
              <a:t> </a:t>
            </a:r>
            <a:r>
              <a:rPr sz="2350" dirty="0">
                <a:latin typeface="Arial MT"/>
                <a:cs typeface="Arial MT"/>
              </a:rPr>
              <a:t>number </a:t>
            </a:r>
            <a:r>
              <a:rPr sz="2350" spc="-640" dirty="0">
                <a:latin typeface="Arial MT"/>
                <a:cs typeface="Arial MT"/>
              </a:rPr>
              <a:t> </a:t>
            </a:r>
            <a:r>
              <a:rPr sz="2350" dirty="0">
                <a:latin typeface="Arial MT"/>
                <a:cs typeface="Arial MT"/>
              </a:rPr>
              <a:t>of</a:t>
            </a:r>
            <a:r>
              <a:rPr sz="2350" spc="-25" dirty="0">
                <a:latin typeface="Arial MT"/>
                <a:cs typeface="Arial MT"/>
              </a:rPr>
              <a:t> </a:t>
            </a:r>
            <a:r>
              <a:rPr sz="2350" dirty="0">
                <a:latin typeface="Arial MT"/>
                <a:cs typeface="Arial MT"/>
              </a:rPr>
              <a:t>pixels.</a:t>
            </a:r>
          </a:p>
          <a:p>
            <a:pPr marL="12700">
              <a:lnSpc>
                <a:spcPct val="100000"/>
              </a:lnSpc>
              <a:spcBef>
                <a:spcPts val="95"/>
              </a:spcBef>
            </a:pPr>
            <a:r>
              <a:rPr sz="2350" dirty="0">
                <a:latin typeface="Arial MT"/>
                <a:cs typeface="Arial MT"/>
              </a:rPr>
              <a:t>Spatial</a:t>
            </a:r>
            <a:r>
              <a:rPr sz="2350" spc="-15" dirty="0">
                <a:latin typeface="Arial MT"/>
                <a:cs typeface="Arial MT"/>
              </a:rPr>
              <a:t> </a:t>
            </a:r>
            <a:r>
              <a:rPr sz="2350" spc="-5" dirty="0">
                <a:latin typeface="Arial MT"/>
                <a:cs typeface="Arial MT"/>
              </a:rPr>
              <a:t>information</a:t>
            </a:r>
            <a:r>
              <a:rPr sz="2350" spc="-15" dirty="0">
                <a:latin typeface="Arial MT"/>
                <a:cs typeface="Arial MT"/>
              </a:rPr>
              <a:t> </a:t>
            </a:r>
            <a:r>
              <a:rPr sz="2350" dirty="0">
                <a:latin typeface="Arial MT"/>
                <a:cs typeface="Arial MT"/>
              </a:rPr>
              <a:t>is</a:t>
            </a:r>
            <a:r>
              <a:rPr sz="2350" spc="-10" dirty="0">
                <a:latin typeface="Arial MT"/>
                <a:cs typeface="Arial MT"/>
              </a:rPr>
              <a:t> </a:t>
            </a:r>
            <a:r>
              <a:rPr sz="2350" dirty="0">
                <a:latin typeface="Arial MT"/>
                <a:cs typeface="Arial MT"/>
              </a:rPr>
              <a:t>lost.</a:t>
            </a:r>
          </a:p>
          <a:p>
            <a:pPr marL="18415" marR="135890" indent="-6350">
              <a:lnSpc>
                <a:spcPct val="99800"/>
              </a:lnSpc>
              <a:spcBef>
                <a:spcPts val="105"/>
              </a:spcBef>
            </a:pPr>
            <a:r>
              <a:rPr sz="2350" dirty="0">
                <a:latin typeface="Arial MT"/>
                <a:cs typeface="Arial MT"/>
              </a:rPr>
              <a:t>The</a:t>
            </a:r>
            <a:r>
              <a:rPr sz="2350" spc="-5" dirty="0">
                <a:latin typeface="Arial MT"/>
                <a:cs typeface="Arial MT"/>
              </a:rPr>
              <a:t> number </a:t>
            </a:r>
            <a:r>
              <a:rPr sz="2350" dirty="0">
                <a:latin typeface="Arial MT"/>
                <a:cs typeface="Arial MT"/>
              </a:rPr>
              <a:t>of</a:t>
            </a:r>
            <a:r>
              <a:rPr sz="2350" spc="-25" dirty="0">
                <a:latin typeface="Arial MT"/>
                <a:cs typeface="Arial MT"/>
              </a:rPr>
              <a:t> </a:t>
            </a:r>
            <a:r>
              <a:rPr sz="2350" dirty="0">
                <a:latin typeface="Arial MT"/>
                <a:cs typeface="Arial MT"/>
              </a:rPr>
              <a:t>neurons</a:t>
            </a:r>
            <a:r>
              <a:rPr sz="2350" spc="5" dirty="0">
                <a:latin typeface="Arial MT"/>
                <a:cs typeface="Arial MT"/>
              </a:rPr>
              <a:t> in</a:t>
            </a:r>
            <a:r>
              <a:rPr sz="2350" spc="-15" dirty="0">
                <a:latin typeface="Arial MT"/>
                <a:cs typeface="Arial MT"/>
              </a:rPr>
              <a:t> </a:t>
            </a:r>
            <a:r>
              <a:rPr sz="2350" spc="-5" dirty="0">
                <a:latin typeface="Arial MT"/>
                <a:cs typeface="Arial MT"/>
              </a:rPr>
              <a:t>the </a:t>
            </a:r>
            <a:r>
              <a:rPr sz="2350" dirty="0">
                <a:latin typeface="Arial MT"/>
                <a:cs typeface="Arial MT"/>
              </a:rPr>
              <a:t>second and </a:t>
            </a:r>
            <a:r>
              <a:rPr sz="2350" spc="-5" dirty="0">
                <a:latin typeface="Arial MT"/>
                <a:cs typeface="Arial MT"/>
              </a:rPr>
              <a:t>third</a:t>
            </a:r>
            <a:r>
              <a:rPr sz="2350" spc="-20" dirty="0">
                <a:latin typeface="Arial MT"/>
                <a:cs typeface="Arial MT"/>
              </a:rPr>
              <a:t> </a:t>
            </a:r>
            <a:r>
              <a:rPr sz="2350" dirty="0">
                <a:latin typeface="Arial MT"/>
                <a:cs typeface="Arial MT"/>
              </a:rPr>
              <a:t>layer </a:t>
            </a:r>
            <a:r>
              <a:rPr sz="2350" spc="-635" dirty="0">
                <a:latin typeface="Arial MT"/>
                <a:cs typeface="Arial MT"/>
              </a:rPr>
              <a:t> </a:t>
            </a:r>
            <a:r>
              <a:rPr sz="2350" dirty="0">
                <a:latin typeface="Arial MT"/>
                <a:cs typeface="Arial MT"/>
              </a:rPr>
              <a:t>can </a:t>
            </a:r>
            <a:r>
              <a:rPr sz="2350" spc="-10" dirty="0">
                <a:latin typeface="Arial MT"/>
                <a:cs typeface="Arial MT"/>
              </a:rPr>
              <a:t>be </a:t>
            </a:r>
            <a:r>
              <a:rPr sz="2350" dirty="0">
                <a:latin typeface="Arial MT"/>
                <a:cs typeface="Arial MT"/>
              </a:rPr>
              <a:t>chosen </a:t>
            </a:r>
            <a:r>
              <a:rPr sz="2350" spc="-5" dirty="0">
                <a:latin typeface="Arial MT"/>
                <a:cs typeface="Arial MT"/>
              </a:rPr>
              <a:t>freely </a:t>
            </a:r>
            <a:r>
              <a:rPr sz="2350" dirty="0">
                <a:latin typeface="Arial MT"/>
                <a:cs typeface="Arial MT"/>
              </a:rPr>
              <a:t>and was chosen </a:t>
            </a:r>
            <a:r>
              <a:rPr sz="2350" spc="-10" dirty="0">
                <a:latin typeface="Arial MT"/>
                <a:cs typeface="Arial MT"/>
              </a:rPr>
              <a:t>at </a:t>
            </a:r>
            <a:r>
              <a:rPr sz="2350" dirty="0">
                <a:latin typeface="Arial MT"/>
                <a:cs typeface="Arial MT"/>
              </a:rPr>
              <a:t>16 quite </a:t>
            </a:r>
            <a:r>
              <a:rPr sz="2350" spc="5" dirty="0">
                <a:latin typeface="Arial MT"/>
                <a:cs typeface="Arial MT"/>
              </a:rPr>
              <a:t> </a:t>
            </a:r>
            <a:r>
              <a:rPr sz="2350" dirty="0">
                <a:latin typeface="Arial MT"/>
                <a:cs typeface="Arial MT"/>
              </a:rPr>
              <a:t>arbitrarily.</a:t>
            </a:r>
          </a:p>
          <a:p>
            <a:pPr marL="18415" marR="502920" indent="-6350">
              <a:lnSpc>
                <a:spcPts val="2810"/>
              </a:lnSpc>
              <a:spcBef>
                <a:spcPts val="195"/>
              </a:spcBef>
            </a:pPr>
            <a:r>
              <a:rPr sz="2350" dirty="0">
                <a:latin typeface="Arial MT"/>
                <a:cs typeface="Arial MT"/>
              </a:rPr>
              <a:t>The </a:t>
            </a:r>
            <a:r>
              <a:rPr sz="2350" spc="-5" dirty="0">
                <a:latin typeface="Arial MT"/>
                <a:cs typeface="Arial MT"/>
              </a:rPr>
              <a:t>number </a:t>
            </a:r>
            <a:r>
              <a:rPr sz="2350" dirty="0">
                <a:latin typeface="Arial MT"/>
                <a:cs typeface="Arial MT"/>
              </a:rPr>
              <a:t>of output neurons </a:t>
            </a:r>
            <a:r>
              <a:rPr sz="2350" spc="-5" dirty="0">
                <a:latin typeface="Arial MT"/>
                <a:cs typeface="Arial MT"/>
              </a:rPr>
              <a:t>corresponds </a:t>
            </a:r>
            <a:r>
              <a:rPr sz="2350" dirty="0">
                <a:latin typeface="Arial MT"/>
                <a:cs typeface="Arial MT"/>
              </a:rPr>
              <a:t>to </a:t>
            </a:r>
            <a:r>
              <a:rPr sz="2350" spc="-10" dirty="0">
                <a:latin typeface="Arial MT"/>
                <a:cs typeface="Arial MT"/>
              </a:rPr>
              <a:t>the </a:t>
            </a:r>
            <a:r>
              <a:rPr sz="2350" spc="-640" dirty="0">
                <a:latin typeface="Arial MT"/>
                <a:cs typeface="Arial MT"/>
              </a:rPr>
              <a:t> </a:t>
            </a:r>
            <a:r>
              <a:rPr sz="2350" spc="-5" dirty="0">
                <a:latin typeface="Arial MT"/>
                <a:cs typeface="Arial MT"/>
              </a:rPr>
              <a:t>number</a:t>
            </a:r>
            <a:r>
              <a:rPr sz="2350" spc="-10" dirty="0">
                <a:latin typeface="Arial MT"/>
                <a:cs typeface="Arial MT"/>
              </a:rPr>
              <a:t> </a:t>
            </a:r>
            <a:r>
              <a:rPr sz="2350" dirty="0">
                <a:latin typeface="Arial MT"/>
                <a:cs typeface="Arial MT"/>
              </a:rPr>
              <a:t>of possible</a:t>
            </a:r>
            <a:r>
              <a:rPr sz="2350" spc="-15" dirty="0">
                <a:latin typeface="Arial MT"/>
                <a:cs typeface="Arial MT"/>
              </a:rPr>
              <a:t> </a:t>
            </a:r>
            <a:r>
              <a:rPr sz="2350" spc="-5" dirty="0">
                <a:latin typeface="Arial MT"/>
                <a:cs typeface="Arial MT"/>
              </a:rPr>
              <a:t>outcomes.</a:t>
            </a:r>
            <a:endParaRPr sz="2350" dirty="0">
              <a:latin typeface="Arial MT"/>
              <a:cs typeface="Arial M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41500" y="2028825"/>
            <a:ext cx="5716440" cy="4416297"/>
          </a:xfrm>
          <a:prstGeom prst="rect">
            <a:avLst/>
          </a:prstGeom>
        </p:spPr>
      </p:pic>
      <p:sp>
        <p:nvSpPr>
          <p:cNvPr id="3" name="Titel 2"/>
          <p:cNvSpPr>
            <a:spLocks noGrp="1"/>
          </p:cNvSpPr>
          <p:nvPr>
            <p:ph type="title"/>
          </p:nvPr>
        </p:nvSpPr>
        <p:spPr>
          <a:xfrm>
            <a:off x="1765300" y="352425"/>
            <a:ext cx="8601669" cy="1461801"/>
          </a:xfrm>
        </p:spPr>
        <p:txBody>
          <a:bodyPr/>
          <a:lstStyle/>
          <a:p>
            <a:r>
              <a:rPr lang="de-DE" dirty="0" err="1" smtClean="0"/>
              <a:t>Layers</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17700" y="698774"/>
            <a:ext cx="4109721" cy="606192"/>
          </a:xfrm>
          <a:prstGeom prst="rect">
            <a:avLst/>
          </a:prstGeom>
        </p:spPr>
        <p:txBody>
          <a:bodyPr vert="horz" wrap="square" lIns="0" tIns="12065" rIns="0" bIns="0" rtlCol="0">
            <a:spAutoFit/>
          </a:bodyPr>
          <a:lstStyle/>
          <a:p>
            <a:pPr marL="12700">
              <a:lnSpc>
                <a:spcPct val="100000"/>
              </a:lnSpc>
              <a:spcBef>
                <a:spcPts val="95"/>
              </a:spcBef>
            </a:pPr>
            <a:r>
              <a:rPr sz="3860" b="1" spc="-5" dirty="0">
                <a:latin typeface="Arial"/>
                <a:cs typeface="Arial"/>
              </a:rPr>
              <a:t>Output</a:t>
            </a:r>
            <a:r>
              <a:rPr sz="3860" b="1" spc="-65" dirty="0">
                <a:latin typeface="Arial"/>
                <a:cs typeface="Arial"/>
              </a:rPr>
              <a:t> </a:t>
            </a:r>
            <a:r>
              <a:rPr sz="3860" b="1" spc="-10" dirty="0">
                <a:latin typeface="Arial"/>
                <a:cs typeface="Arial"/>
              </a:rPr>
              <a:t>Layer</a:t>
            </a:r>
            <a:endParaRPr sz="3860" dirty="0">
              <a:latin typeface="Arial"/>
              <a:cs typeface="Arial"/>
            </a:endParaRPr>
          </a:p>
        </p:txBody>
      </p:sp>
      <p:sp>
        <p:nvSpPr>
          <p:cNvPr id="3" name="object 3"/>
          <p:cNvSpPr txBox="1"/>
          <p:nvPr/>
        </p:nvSpPr>
        <p:spPr>
          <a:xfrm>
            <a:off x="1917700" y="1604120"/>
            <a:ext cx="7174230" cy="742315"/>
          </a:xfrm>
          <a:prstGeom prst="rect">
            <a:avLst/>
          </a:prstGeom>
        </p:spPr>
        <p:txBody>
          <a:bodyPr vert="horz" wrap="square" lIns="0" tIns="12700" rIns="0" bIns="0" rtlCol="0">
            <a:spAutoFit/>
          </a:bodyPr>
          <a:lstStyle/>
          <a:p>
            <a:pPr marL="18415" marR="5080" indent="-6350">
              <a:lnSpc>
                <a:spcPct val="100000"/>
              </a:lnSpc>
              <a:spcBef>
                <a:spcPts val="100"/>
              </a:spcBef>
            </a:pPr>
            <a:r>
              <a:rPr sz="2350" dirty="0">
                <a:latin typeface="Arial MT"/>
                <a:cs typeface="Arial MT"/>
              </a:rPr>
              <a:t>Result </a:t>
            </a:r>
            <a:r>
              <a:rPr sz="2350" spc="-5" dirty="0">
                <a:latin typeface="Arial MT"/>
                <a:cs typeface="Arial MT"/>
              </a:rPr>
              <a:t>values </a:t>
            </a:r>
            <a:r>
              <a:rPr sz="2350" spc="5" dirty="0">
                <a:latin typeface="Arial MT"/>
                <a:cs typeface="Arial MT"/>
              </a:rPr>
              <a:t>are </a:t>
            </a:r>
            <a:r>
              <a:rPr sz="2350" dirty="0">
                <a:latin typeface="Arial MT"/>
                <a:cs typeface="Arial MT"/>
              </a:rPr>
              <a:t>provided </a:t>
            </a:r>
            <a:r>
              <a:rPr sz="2350" spc="-10" dirty="0">
                <a:latin typeface="Arial MT"/>
                <a:cs typeface="Arial MT"/>
              </a:rPr>
              <a:t>as </a:t>
            </a:r>
            <a:r>
              <a:rPr sz="2350" spc="-5" dirty="0">
                <a:latin typeface="Arial MT"/>
                <a:cs typeface="Arial MT"/>
              </a:rPr>
              <a:t>activations </a:t>
            </a:r>
            <a:r>
              <a:rPr sz="2350" dirty="0">
                <a:latin typeface="Arial MT"/>
                <a:cs typeface="Arial MT"/>
              </a:rPr>
              <a:t>in the </a:t>
            </a:r>
            <a:r>
              <a:rPr sz="2350" spc="-5" dirty="0">
                <a:latin typeface="Arial MT"/>
                <a:cs typeface="Arial MT"/>
              </a:rPr>
              <a:t>output </a:t>
            </a:r>
            <a:r>
              <a:rPr sz="2350" spc="-640" dirty="0">
                <a:latin typeface="Arial MT"/>
                <a:cs typeface="Arial MT"/>
              </a:rPr>
              <a:t> </a:t>
            </a:r>
            <a:r>
              <a:rPr sz="2350" dirty="0">
                <a:latin typeface="Arial MT"/>
                <a:cs typeface="Arial MT"/>
              </a:rPr>
              <a:t>layer.</a:t>
            </a:r>
          </a:p>
        </p:txBody>
      </p:sp>
      <p:pic>
        <p:nvPicPr>
          <p:cNvPr id="4" name="object 4"/>
          <p:cNvPicPr/>
          <p:nvPr/>
        </p:nvPicPr>
        <p:blipFill>
          <a:blip r:embed="rId2" cstate="print"/>
          <a:stretch>
            <a:fillRect/>
          </a:stretch>
        </p:blipFill>
        <p:spPr>
          <a:xfrm>
            <a:off x="2146300" y="2790825"/>
            <a:ext cx="6250855" cy="441629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65300" y="703974"/>
            <a:ext cx="4800600" cy="606192"/>
          </a:xfrm>
          <a:prstGeom prst="rect">
            <a:avLst/>
          </a:prstGeom>
        </p:spPr>
        <p:txBody>
          <a:bodyPr vert="horz" wrap="square" lIns="0" tIns="12065" rIns="0" bIns="0" rtlCol="0">
            <a:spAutoFit/>
          </a:bodyPr>
          <a:lstStyle/>
          <a:p>
            <a:pPr marL="12700">
              <a:lnSpc>
                <a:spcPct val="100000"/>
              </a:lnSpc>
              <a:spcBef>
                <a:spcPts val="95"/>
              </a:spcBef>
            </a:pPr>
            <a:r>
              <a:rPr sz="3860" b="1" spc="-5" dirty="0" smtClean="0">
                <a:latin typeface="Arial"/>
                <a:cs typeface="Arial"/>
              </a:rPr>
              <a:t>Hidden</a:t>
            </a:r>
            <a:r>
              <a:rPr sz="3860" b="1" spc="-65" dirty="0" smtClean="0">
                <a:latin typeface="Arial"/>
                <a:cs typeface="Arial"/>
              </a:rPr>
              <a:t> </a:t>
            </a:r>
            <a:r>
              <a:rPr sz="3860" b="1" spc="-10" dirty="0" smtClean="0">
                <a:latin typeface="Arial"/>
                <a:cs typeface="Arial"/>
              </a:rPr>
              <a:t>Layers</a:t>
            </a:r>
            <a:endParaRPr sz="3860" dirty="0">
              <a:latin typeface="Arial"/>
              <a:cs typeface="Arial"/>
            </a:endParaRPr>
          </a:p>
        </p:txBody>
      </p:sp>
      <p:sp>
        <p:nvSpPr>
          <p:cNvPr id="3" name="object 3"/>
          <p:cNvSpPr txBox="1"/>
          <p:nvPr/>
        </p:nvSpPr>
        <p:spPr>
          <a:xfrm>
            <a:off x="1765300" y="1571625"/>
            <a:ext cx="6744970" cy="742315"/>
          </a:xfrm>
          <a:prstGeom prst="rect">
            <a:avLst/>
          </a:prstGeom>
        </p:spPr>
        <p:txBody>
          <a:bodyPr vert="horz" wrap="square" lIns="0" tIns="12700" rIns="0" bIns="0" rtlCol="0">
            <a:spAutoFit/>
          </a:bodyPr>
          <a:lstStyle/>
          <a:p>
            <a:pPr marL="18415" marR="5080" indent="-6350">
              <a:lnSpc>
                <a:spcPct val="100000"/>
              </a:lnSpc>
              <a:spcBef>
                <a:spcPts val="100"/>
              </a:spcBef>
            </a:pPr>
            <a:r>
              <a:rPr sz="2350" dirty="0">
                <a:latin typeface="Arial MT"/>
                <a:cs typeface="Arial MT"/>
              </a:rPr>
              <a:t>The</a:t>
            </a:r>
            <a:r>
              <a:rPr sz="2350" spc="-10" dirty="0">
                <a:latin typeface="Arial MT"/>
                <a:cs typeface="Arial MT"/>
              </a:rPr>
              <a:t> </a:t>
            </a:r>
            <a:r>
              <a:rPr sz="2350" dirty="0">
                <a:latin typeface="Arial MT"/>
                <a:cs typeface="Arial MT"/>
              </a:rPr>
              <a:t>layers</a:t>
            </a:r>
            <a:r>
              <a:rPr sz="2350" spc="-5" dirty="0">
                <a:latin typeface="Arial MT"/>
                <a:cs typeface="Arial MT"/>
              </a:rPr>
              <a:t> between the </a:t>
            </a:r>
            <a:r>
              <a:rPr sz="2350" dirty="0">
                <a:latin typeface="Arial MT"/>
                <a:cs typeface="Arial MT"/>
              </a:rPr>
              <a:t>input</a:t>
            </a:r>
            <a:r>
              <a:rPr sz="2350" spc="-25" dirty="0">
                <a:latin typeface="Arial MT"/>
                <a:cs typeface="Arial MT"/>
              </a:rPr>
              <a:t> </a:t>
            </a:r>
            <a:r>
              <a:rPr sz="2350" dirty="0">
                <a:latin typeface="Arial MT"/>
                <a:cs typeface="Arial MT"/>
              </a:rPr>
              <a:t>and</a:t>
            </a:r>
            <a:r>
              <a:rPr sz="2350" spc="-5" dirty="0">
                <a:latin typeface="Arial MT"/>
                <a:cs typeface="Arial MT"/>
              </a:rPr>
              <a:t> </a:t>
            </a:r>
            <a:r>
              <a:rPr sz="2350" dirty="0">
                <a:latin typeface="Arial MT"/>
                <a:cs typeface="Arial MT"/>
              </a:rPr>
              <a:t>output</a:t>
            </a:r>
            <a:r>
              <a:rPr sz="2350" spc="-25" dirty="0">
                <a:latin typeface="Arial MT"/>
                <a:cs typeface="Arial MT"/>
              </a:rPr>
              <a:t> </a:t>
            </a:r>
            <a:r>
              <a:rPr sz="2350" spc="5" dirty="0">
                <a:latin typeface="Arial MT"/>
                <a:cs typeface="Arial MT"/>
              </a:rPr>
              <a:t>layers</a:t>
            </a:r>
            <a:r>
              <a:rPr sz="2350" spc="-30" dirty="0">
                <a:latin typeface="Arial MT"/>
                <a:cs typeface="Arial MT"/>
              </a:rPr>
              <a:t> </a:t>
            </a:r>
            <a:r>
              <a:rPr sz="2350" dirty="0">
                <a:latin typeface="Arial MT"/>
                <a:cs typeface="Arial MT"/>
              </a:rPr>
              <a:t>are </a:t>
            </a:r>
            <a:r>
              <a:rPr sz="2350" spc="-635" dirty="0">
                <a:latin typeface="Arial MT"/>
                <a:cs typeface="Arial MT"/>
              </a:rPr>
              <a:t> </a:t>
            </a:r>
            <a:r>
              <a:rPr sz="2350" dirty="0">
                <a:latin typeface="Arial MT"/>
                <a:cs typeface="Arial MT"/>
              </a:rPr>
              <a:t>called</a:t>
            </a:r>
            <a:r>
              <a:rPr sz="2350" spc="-5" dirty="0">
                <a:latin typeface="Arial MT"/>
                <a:cs typeface="Arial MT"/>
              </a:rPr>
              <a:t> hidden</a:t>
            </a:r>
            <a:r>
              <a:rPr sz="2350" dirty="0">
                <a:latin typeface="Arial MT"/>
                <a:cs typeface="Arial MT"/>
              </a:rPr>
              <a:t> layers.</a:t>
            </a:r>
          </a:p>
        </p:txBody>
      </p:sp>
      <p:pic>
        <p:nvPicPr>
          <p:cNvPr id="4" name="object 4"/>
          <p:cNvPicPr/>
          <p:nvPr/>
        </p:nvPicPr>
        <p:blipFill>
          <a:blip r:embed="rId2" cstate="print"/>
          <a:stretch>
            <a:fillRect/>
          </a:stretch>
        </p:blipFill>
        <p:spPr>
          <a:xfrm>
            <a:off x="1917700" y="2714625"/>
            <a:ext cx="5764477" cy="446430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89100" y="657225"/>
            <a:ext cx="8305800" cy="1703928"/>
          </a:xfrm>
          <a:prstGeom prst="rect">
            <a:avLst/>
          </a:prstGeom>
        </p:spPr>
        <p:txBody>
          <a:bodyPr vert="horz" wrap="square" lIns="0" tIns="12065" rIns="0" bIns="0" rtlCol="0">
            <a:spAutoFit/>
          </a:bodyPr>
          <a:lstStyle/>
          <a:p>
            <a:pPr marL="12700">
              <a:lnSpc>
                <a:spcPct val="100000"/>
              </a:lnSpc>
              <a:spcBef>
                <a:spcPts val="95"/>
              </a:spcBef>
            </a:pPr>
            <a:r>
              <a:rPr sz="3860" spc="-5" dirty="0"/>
              <a:t>Flow</a:t>
            </a:r>
            <a:r>
              <a:rPr sz="3860" spc="-15" dirty="0"/>
              <a:t> </a:t>
            </a:r>
            <a:r>
              <a:rPr sz="3860" spc="10" dirty="0"/>
              <a:t>of</a:t>
            </a:r>
            <a:r>
              <a:rPr sz="3860" spc="-30" dirty="0"/>
              <a:t> </a:t>
            </a:r>
            <a:r>
              <a:rPr sz="3860" dirty="0"/>
              <a:t>Data</a:t>
            </a:r>
            <a:r>
              <a:rPr sz="3860" spc="-25" dirty="0"/>
              <a:t> </a:t>
            </a:r>
            <a:r>
              <a:rPr sz="3860" dirty="0"/>
              <a:t>through</a:t>
            </a:r>
            <a:r>
              <a:rPr sz="3860" spc="-10" dirty="0"/>
              <a:t> </a:t>
            </a:r>
            <a:r>
              <a:rPr sz="3860" spc="-5" dirty="0"/>
              <a:t>the</a:t>
            </a:r>
            <a:r>
              <a:rPr sz="3860" spc="-25" dirty="0"/>
              <a:t> </a:t>
            </a:r>
            <a:r>
              <a:rPr sz="3860" dirty="0"/>
              <a:t>Network</a:t>
            </a:r>
          </a:p>
          <a:p>
            <a:pPr marL="18415" marR="5080" indent="-6350">
              <a:lnSpc>
                <a:spcPct val="100000"/>
              </a:lnSpc>
              <a:spcBef>
                <a:spcPts val="115"/>
              </a:spcBef>
            </a:pPr>
            <a:r>
              <a:rPr lang="de-DE" sz="2350" b="0" dirty="0" smtClean="0">
                <a:latin typeface="Arial MT"/>
                <a:cs typeface="Arial MT"/>
              </a:rPr>
              <a:t/>
            </a:r>
            <a:br>
              <a:rPr lang="de-DE" sz="2350" b="0" dirty="0" smtClean="0">
                <a:latin typeface="Arial MT"/>
                <a:cs typeface="Arial MT"/>
              </a:rPr>
            </a:br>
            <a:r>
              <a:rPr sz="2350" b="0" dirty="0" smtClean="0">
                <a:latin typeface="Arial MT"/>
                <a:cs typeface="Arial MT"/>
              </a:rPr>
              <a:t>The</a:t>
            </a:r>
            <a:r>
              <a:rPr sz="2350" b="0" spc="-5" dirty="0" smtClean="0">
                <a:latin typeface="Arial MT"/>
                <a:cs typeface="Arial MT"/>
              </a:rPr>
              <a:t> </a:t>
            </a:r>
            <a:r>
              <a:rPr sz="2350" b="0" spc="-5" dirty="0">
                <a:latin typeface="Arial MT"/>
                <a:cs typeface="Arial MT"/>
              </a:rPr>
              <a:t>activations</a:t>
            </a:r>
            <a:r>
              <a:rPr sz="2350" b="0" dirty="0">
                <a:latin typeface="Arial MT"/>
                <a:cs typeface="Arial MT"/>
              </a:rPr>
              <a:t> of</a:t>
            </a:r>
            <a:r>
              <a:rPr sz="2350" b="0" spc="-20" dirty="0">
                <a:latin typeface="Arial MT"/>
                <a:cs typeface="Arial MT"/>
              </a:rPr>
              <a:t> </a:t>
            </a:r>
            <a:r>
              <a:rPr sz="2350" b="0" dirty="0">
                <a:latin typeface="Arial MT"/>
                <a:cs typeface="Arial MT"/>
              </a:rPr>
              <a:t>one layer</a:t>
            </a:r>
            <a:r>
              <a:rPr sz="2350" b="0" spc="-20" dirty="0">
                <a:latin typeface="Arial MT"/>
                <a:cs typeface="Arial MT"/>
              </a:rPr>
              <a:t> </a:t>
            </a:r>
            <a:r>
              <a:rPr sz="2350" b="0" dirty="0">
                <a:latin typeface="Arial MT"/>
                <a:cs typeface="Arial MT"/>
              </a:rPr>
              <a:t>become</a:t>
            </a:r>
            <a:r>
              <a:rPr sz="2350" b="0" spc="-15" dirty="0">
                <a:latin typeface="Arial MT"/>
                <a:cs typeface="Arial MT"/>
              </a:rPr>
              <a:t> </a:t>
            </a:r>
            <a:r>
              <a:rPr sz="2350" b="0" spc="-5" dirty="0">
                <a:latin typeface="Arial MT"/>
                <a:cs typeface="Arial MT"/>
              </a:rPr>
              <a:t>the</a:t>
            </a:r>
            <a:r>
              <a:rPr sz="2350" b="0" dirty="0">
                <a:latin typeface="Arial MT"/>
                <a:cs typeface="Arial MT"/>
              </a:rPr>
              <a:t> inputs of</a:t>
            </a:r>
            <a:r>
              <a:rPr sz="2350" b="0" spc="-5" dirty="0">
                <a:latin typeface="Arial MT"/>
                <a:cs typeface="Arial MT"/>
              </a:rPr>
              <a:t> </a:t>
            </a:r>
            <a:r>
              <a:rPr sz="2350" b="0" dirty="0">
                <a:latin typeface="Arial MT"/>
                <a:cs typeface="Arial MT"/>
              </a:rPr>
              <a:t>the </a:t>
            </a:r>
            <a:r>
              <a:rPr sz="2350" b="0" spc="-635" dirty="0">
                <a:latin typeface="Arial MT"/>
                <a:cs typeface="Arial MT"/>
              </a:rPr>
              <a:t> </a:t>
            </a:r>
            <a:r>
              <a:rPr sz="2350" b="0" spc="-10" dirty="0">
                <a:latin typeface="Arial MT"/>
                <a:cs typeface="Arial MT"/>
              </a:rPr>
              <a:t>next</a:t>
            </a:r>
            <a:r>
              <a:rPr sz="2350" b="0" spc="5" dirty="0">
                <a:latin typeface="Arial MT"/>
                <a:cs typeface="Arial MT"/>
              </a:rPr>
              <a:t> </a:t>
            </a:r>
            <a:r>
              <a:rPr sz="2350" b="0" dirty="0">
                <a:latin typeface="Arial MT"/>
                <a:cs typeface="Arial MT"/>
              </a:rPr>
              <a:t>layer.</a:t>
            </a:r>
            <a:endParaRPr sz="2350" dirty="0">
              <a:latin typeface="Arial MT"/>
              <a:cs typeface="Arial MT"/>
            </a:endParaRPr>
          </a:p>
        </p:txBody>
      </p:sp>
      <p:pic>
        <p:nvPicPr>
          <p:cNvPr id="3" name="object 3"/>
          <p:cNvPicPr/>
          <p:nvPr/>
        </p:nvPicPr>
        <p:blipFill>
          <a:blip r:embed="rId2" cstate="print"/>
          <a:stretch>
            <a:fillRect/>
          </a:stretch>
        </p:blipFill>
        <p:spPr>
          <a:xfrm>
            <a:off x="2451100" y="2943225"/>
            <a:ext cx="5716440" cy="442229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17701" y="733425"/>
            <a:ext cx="8001000" cy="1703928"/>
          </a:xfrm>
          <a:prstGeom prst="rect">
            <a:avLst/>
          </a:prstGeom>
        </p:spPr>
        <p:txBody>
          <a:bodyPr vert="horz" wrap="square" lIns="0" tIns="12065" rIns="0" bIns="0" rtlCol="0">
            <a:spAutoFit/>
          </a:bodyPr>
          <a:lstStyle/>
          <a:p>
            <a:pPr marL="12700">
              <a:lnSpc>
                <a:spcPct val="100000"/>
              </a:lnSpc>
              <a:spcBef>
                <a:spcPts val="95"/>
              </a:spcBef>
            </a:pPr>
            <a:r>
              <a:rPr sz="3860" spc="-5" dirty="0"/>
              <a:t>Flow</a:t>
            </a:r>
            <a:r>
              <a:rPr sz="3860" spc="-10" dirty="0"/>
              <a:t> </a:t>
            </a:r>
            <a:r>
              <a:rPr sz="3860" spc="10" dirty="0"/>
              <a:t>of</a:t>
            </a:r>
            <a:r>
              <a:rPr sz="3860" spc="-25" dirty="0"/>
              <a:t> </a:t>
            </a:r>
            <a:r>
              <a:rPr sz="3860" spc="-5" dirty="0"/>
              <a:t>Data</a:t>
            </a:r>
            <a:r>
              <a:rPr sz="3860" spc="15" dirty="0"/>
              <a:t> </a:t>
            </a:r>
            <a:r>
              <a:rPr sz="3860" spc="-5" dirty="0"/>
              <a:t>through the</a:t>
            </a:r>
            <a:r>
              <a:rPr sz="3860" spc="-20" dirty="0"/>
              <a:t> </a:t>
            </a:r>
            <a:r>
              <a:rPr sz="3860" spc="-5" dirty="0"/>
              <a:t>Network</a:t>
            </a:r>
            <a:endParaRPr sz="3860" dirty="0"/>
          </a:p>
          <a:p>
            <a:pPr marL="27940" marR="5080" indent="-6350">
              <a:lnSpc>
                <a:spcPct val="100000"/>
              </a:lnSpc>
              <a:spcBef>
                <a:spcPts val="115"/>
              </a:spcBef>
            </a:pPr>
            <a:r>
              <a:rPr lang="de-DE" sz="2350" b="0" dirty="0" smtClean="0">
                <a:latin typeface="Arial MT"/>
                <a:cs typeface="Arial MT"/>
              </a:rPr>
              <a:t/>
            </a:r>
            <a:br>
              <a:rPr lang="de-DE" sz="2350" b="0" dirty="0" smtClean="0">
                <a:latin typeface="Arial MT"/>
                <a:cs typeface="Arial MT"/>
              </a:rPr>
            </a:br>
            <a:r>
              <a:rPr sz="2350" b="0" dirty="0" smtClean="0">
                <a:latin typeface="Arial MT"/>
                <a:cs typeface="Arial MT"/>
              </a:rPr>
              <a:t>This</a:t>
            </a:r>
            <a:r>
              <a:rPr sz="2350" b="0" spc="-25" dirty="0" smtClean="0">
                <a:latin typeface="Arial MT"/>
                <a:cs typeface="Arial MT"/>
              </a:rPr>
              <a:t> </a:t>
            </a:r>
            <a:r>
              <a:rPr sz="2350" b="0" spc="5" dirty="0">
                <a:latin typeface="Arial MT"/>
                <a:cs typeface="Arial MT"/>
              </a:rPr>
              <a:t>is</a:t>
            </a:r>
            <a:r>
              <a:rPr sz="2350" b="0" spc="-20" dirty="0">
                <a:latin typeface="Arial MT"/>
                <a:cs typeface="Arial MT"/>
              </a:rPr>
              <a:t> </a:t>
            </a:r>
            <a:r>
              <a:rPr sz="2350" b="0" dirty="0">
                <a:latin typeface="Arial MT"/>
                <a:cs typeface="Arial MT"/>
              </a:rPr>
              <a:t>how</a:t>
            </a:r>
            <a:r>
              <a:rPr sz="2350" b="0" spc="-20" dirty="0">
                <a:latin typeface="Arial MT"/>
                <a:cs typeface="Arial MT"/>
              </a:rPr>
              <a:t> </a:t>
            </a:r>
            <a:r>
              <a:rPr sz="2350" b="0" dirty="0">
                <a:latin typeface="Arial MT"/>
                <a:cs typeface="Arial MT"/>
              </a:rPr>
              <a:t>the</a:t>
            </a:r>
            <a:r>
              <a:rPr sz="2350" b="0" spc="-5" dirty="0">
                <a:latin typeface="Arial MT"/>
                <a:cs typeface="Arial MT"/>
              </a:rPr>
              <a:t> data</a:t>
            </a:r>
            <a:r>
              <a:rPr sz="2350" b="0" spc="10" dirty="0">
                <a:latin typeface="Arial MT"/>
                <a:cs typeface="Arial MT"/>
              </a:rPr>
              <a:t> </a:t>
            </a:r>
            <a:r>
              <a:rPr sz="2350" b="0" dirty="0">
                <a:latin typeface="Arial MT"/>
                <a:cs typeface="Arial MT"/>
              </a:rPr>
              <a:t>"flows"</a:t>
            </a:r>
            <a:r>
              <a:rPr sz="2350" b="0" spc="-15" dirty="0">
                <a:latin typeface="Arial MT"/>
                <a:cs typeface="Arial MT"/>
              </a:rPr>
              <a:t> </a:t>
            </a:r>
            <a:r>
              <a:rPr sz="2350" b="0" spc="-5" dirty="0">
                <a:latin typeface="Arial MT"/>
                <a:cs typeface="Arial MT"/>
              </a:rPr>
              <a:t>through</a:t>
            </a:r>
            <a:r>
              <a:rPr sz="2350" b="0" dirty="0">
                <a:latin typeface="Arial MT"/>
                <a:cs typeface="Arial MT"/>
              </a:rPr>
              <a:t> the network</a:t>
            </a:r>
            <a:r>
              <a:rPr sz="2350" b="0" spc="-25" dirty="0">
                <a:latin typeface="Arial MT"/>
                <a:cs typeface="Arial MT"/>
              </a:rPr>
              <a:t> </a:t>
            </a:r>
            <a:r>
              <a:rPr sz="2350" b="0" dirty="0">
                <a:latin typeface="Arial MT"/>
                <a:cs typeface="Arial MT"/>
              </a:rPr>
              <a:t>and </a:t>
            </a:r>
            <a:r>
              <a:rPr sz="2350" b="0" spc="-635" dirty="0">
                <a:latin typeface="Arial MT"/>
                <a:cs typeface="Arial MT"/>
              </a:rPr>
              <a:t> </a:t>
            </a:r>
            <a:r>
              <a:rPr sz="2350" b="0" dirty="0">
                <a:latin typeface="Arial MT"/>
                <a:cs typeface="Arial MT"/>
              </a:rPr>
              <a:t>this</a:t>
            </a:r>
            <a:r>
              <a:rPr sz="2350" b="0" spc="-25" dirty="0">
                <a:latin typeface="Arial MT"/>
                <a:cs typeface="Arial MT"/>
              </a:rPr>
              <a:t> </a:t>
            </a:r>
            <a:r>
              <a:rPr sz="2350" b="0" spc="5" dirty="0">
                <a:latin typeface="Arial MT"/>
                <a:cs typeface="Arial MT"/>
              </a:rPr>
              <a:t>is</a:t>
            </a:r>
            <a:r>
              <a:rPr sz="2350" b="0" spc="-20" dirty="0">
                <a:latin typeface="Arial MT"/>
                <a:cs typeface="Arial MT"/>
              </a:rPr>
              <a:t> </a:t>
            </a:r>
            <a:r>
              <a:rPr sz="2350" b="0" dirty="0">
                <a:latin typeface="Arial MT"/>
                <a:cs typeface="Arial MT"/>
              </a:rPr>
              <a:t>how the </a:t>
            </a:r>
            <a:r>
              <a:rPr sz="2350" b="0" spc="-5" dirty="0">
                <a:latin typeface="Arial MT"/>
                <a:cs typeface="Arial MT"/>
              </a:rPr>
              <a:t>calculation</a:t>
            </a:r>
            <a:r>
              <a:rPr sz="2350" b="0" dirty="0">
                <a:latin typeface="Arial MT"/>
                <a:cs typeface="Arial MT"/>
              </a:rPr>
              <a:t> process</a:t>
            </a:r>
            <a:r>
              <a:rPr sz="2350" b="0" spc="-20" dirty="0">
                <a:latin typeface="Arial MT"/>
                <a:cs typeface="Arial MT"/>
              </a:rPr>
              <a:t> </a:t>
            </a:r>
            <a:r>
              <a:rPr sz="2350" b="0" dirty="0">
                <a:latin typeface="Arial MT"/>
                <a:cs typeface="Arial MT"/>
              </a:rPr>
              <a:t>occurs.</a:t>
            </a:r>
            <a:endParaRPr sz="2350" dirty="0">
              <a:latin typeface="Arial MT"/>
              <a:cs typeface="Arial MT"/>
            </a:endParaRPr>
          </a:p>
        </p:txBody>
      </p:sp>
      <p:pic>
        <p:nvPicPr>
          <p:cNvPr id="3" name="object 3"/>
          <p:cNvPicPr/>
          <p:nvPr/>
        </p:nvPicPr>
        <p:blipFill>
          <a:blip r:embed="rId2" cstate="print"/>
          <a:stretch>
            <a:fillRect/>
          </a:stretch>
        </p:blipFill>
        <p:spPr>
          <a:xfrm>
            <a:off x="1919514" y="2790825"/>
            <a:ext cx="5716440" cy="441629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01800" y="704029"/>
            <a:ext cx="8601669" cy="606192"/>
          </a:xfrm>
          <a:prstGeom prst="rect">
            <a:avLst/>
          </a:prstGeom>
        </p:spPr>
        <p:txBody>
          <a:bodyPr vert="horz" wrap="square" lIns="0" tIns="12065" rIns="0" bIns="0" rtlCol="0">
            <a:spAutoFit/>
          </a:bodyPr>
          <a:lstStyle/>
          <a:p>
            <a:pPr marL="12700">
              <a:lnSpc>
                <a:spcPct val="100000"/>
              </a:lnSpc>
              <a:spcBef>
                <a:spcPts val="95"/>
              </a:spcBef>
            </a:pPr>
            <a:r>
              <a:rPr sz="3860" spc="-5" dirty="0"/>
              <a:t>Flow</a:t>
            </a:r>
            <a:r>
              <a:rPr sz="3860" spc="-10" dirty="0"/>
              <a:t> </a:t>
            </a:r>
            <a:r>
              <a:rPr sz="3860" spc="10" dirty="0"/>
              <a:t>of</a:t>
            </a:r>
            <a:r>
              <a:rPr sz="3860" spc="-25" dirty="0"/>
              <a:t> </a:t>
            </a:r>
            <a:r>
              <a:rPr sz="3860" spc="-5" dirty="0"/>
              <a:t>Data</a:t>
            </a:r>
            <a:r>
              <a:rPr sz="3860" spc="15" dirty="0"/>
              <a:t> </a:t>
            </a:r>
            <a:r>
              <a:rPr sz="3860" spc="-5" dirty="0"/>
              <a:t>through the</a:t>
            </a:r>
            <a:r>
              <a:rPr sz="3860" spc="-20" dirty="0"/>
              <a:t> </a:t>
            </a:r>
            <a:r>
              <a:rPr sz="3860" spc="-5" dirty="0"/>
              <a:t>Network</a:t>
            </a:r>
            <a:endParaRPr sz="3860" dirty="0"/>
          </a:p>
        </p:txBody>
      </p:sp>
      <p:pic>
        <p:nvPicPr>
          <p:cNvPr id="3" name="object 3"/>
          <p:cNvPicPr/>
          <p:nvPr/>
        </p:nvPicPr>
        <p:blipFill>
          <a:blip r:embed="rId2" cstate="print"/>
          <a:stretch>
            <a:fillRect/>
          </a:stretch>
        </p:blipFill>
        <p:spPr>
          <a:xfrm>
            <a:off x="1701800" y="1876425"/>
            <a:ext cx="5716440" cy="4417651"/>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06561" y="809625"/>
            <a:ext cx="4325939" cy="606192"/>
          </a:xfrm>
          <a:prstGeom prst="rect">
            <a:avLst/>
          </a:prstGeom>
        </p:spPr>
        <p:txBody>
          <a:bodyPr vert="horz" wrap="square" lIns="0" tIns="12065" rIns="0" bIns="0" rtlCol="0">
            <a:spAutoFit/>
          </a:bodyPr>
          <a:lstStyle/>
          <a:p>
            <a:pPr marL="12700">
              <a:lnSpc>
                <a:spcPct val="100000"/>
              </a:lnSpc>
              <a:spcBef>
                <a:spcPts val="95"/>
              </a:spcBef>
            </a:pPr>
            <a:r>
              <a:rPr sz="3860" b="1" spc="-5" dirty="0">
                <a:latin typeface="Arial"/>
                <a:cs typeface="Arial"/>
              </a:rPr>
              <a:t>Composition</a:t>
            </a:r>
            <a:endParaRPr sz="3860" dirty="0">
              <a:latin typeface="Arial"/>
              <a:cs typeface="Arial"/>
            </a:endParaRPr>
          </a:p>
        </p:txBody>
      </p:sp>
      <p:sp>
        <p:nvSpPr>
          <p:cNvPr id="3" name="object 3"/>
          <p:cNvSpPr txBox="1"/>
          <p:nvPr/>
        </p:nvSpPr>
        <p:spPr>
          <a:xfrm>
            <a:off x="1697490" y="1724025"/>
            <a:ext cx="6947534" cy="742315"/>
          </a:xfrm>
          <a:prstGeom prst="rect">
            <a:avLst/>
          </a:prstGeom>
        </p:spPr>
        <p:txBody>
          <a:bodyPr vert="horz" wrap="square" lIns="0" tIns="12700" rIns="0" bIns="0" rtlCol="0">
            <a:spAutoFit/>
          </a:bodyPr>
          <a:lstStyle/>
          <a:p>
            <a:pPr marL="18415" marR="5080" indent="-6350">
              <a:lnSpc>
                <a:spcPct val="100000"/>
              </a:lnSpc>
              <a:spcBef>
                <a:spcPts val="100"/>
              </a:spcBef>
            </a:pPr>
            <a:r>
              <a:rPr sz="2350" dirty="0">
                <a:latin typeface="Arial MT"/>
                <a:cs typeface="Arial MT"/>
              </a:rPr>
              <a:t>Now</a:t>
            </a:r>
            <a:r>
              <a:rPr sz="2350" spc="-5" dirty="0">
                <a:latin typeface="Arial MT"/>
                <a:cs typeface="Arial MT"/>
              </a:rPr>
              <a:t> </a:t>
            </a:r>
            <a:r>
              <a:rPr sz="2350" dirty="0">
                <a:latin typeface="Arial MT"/>
                <a:cs typeface="Arial MT"/>
              </a:rPr>
              <a:t>let's</a:t>
            </a:r>
            <a:r>
              <a:rPr sz="2350" spc="-25" dirty="0">
                <a:latin typeface="Arial MT"/>
                <a:cs typeface="Arial MT"/>
              </a:rPr>
              <a:t> </a:t>
            </a:r>
            <a:r>
              <a:rPr sz="2350" dirty="0">
                <a:latin typeface="Arial MT"/>
                <a:cs typeface="Arial MT"/>
              </a:rPr>
              <a:t>take</a:t>
            </a:r>
            <a:r>
              <a:rPr sz="2350" spc="-5" dirty="0">
                <a:latin typeface="Arial MT"/>
                <a:cs typeface="Arial MT"/>
              </a:rPr>
              <a:t> </a:t>
            </a:r>
            <a:r>
              <a:rPr sz="2350" dirty="0">
                <a:latin typeface="Arial MT"/>
                <a:cs typeface="Arial MT"/>
              </a:rPr>
              <a:t>a</a:t>
            </a:r>
            <a:r>
              <a:rPr sz="2350" spc="-25" dirty="0">
                <a:latin typeface="Arial MT"/>
                <a:cs typeface="Arial MT"/>
              </a:rPr>
              <a:t> </a:t>
            </a:r>
            <a:r>
              <a:rPr sz="2350" dirty="0">
                <a:latin typeface="Arial MT"/>
                <a:cs typeface="Arial MT"/>
              </a:rPr>
              <a:t>closer</a:t>
            </a:r>
            <a:r>
              <a:rPr sz="2350" spc="-20" dirty="0">
                <a:latin typeface="Arial MT"/>
                <a:cs typeface="Arial MT"/>
              </a:rPr>
              <a:t> </a:t>
            </a:r>
            <a:r>
              <a:rPr sz="2350" dirty="0">
                <a:latin typeface="Arial MT"/>
                <a:cs typeface="Arial MT"/>
              </a:rPr>
              <a:t>look</a:t>
            </a:r>
            <a:r>
              <a:rPr sz="2350" spc="-5" dirty="0">
                <a:latin typeface="Arial MT"/>
                <a:cs typeface="Arial MT"/>
              </a:rPr>
              <a:t> </a:t>
            </a:r>
            <a:r>
              <a:rPr sz="2350" dirty="0">
                <a:latin typeface="Arial MT"/>
                <a:cs typeface="Arial MT"/>
              </a:rPr>
              <a:t>at</a:t>
            </a:r>
            <a:r>
              <a:rPr sz="2350" spc="-25" dirty="0">
                <a:latin typeface="Arial MT"/>
                <a:cs typeface="Arial MT"/>
              </a:rPr>
              <a:t> </a:t>
            </a:r>
            <a:r>
              <a:rPr sz="2350" dirty="0">
                <a:latin typeface="Arial MT"/>
                <a:cs typeface="Arial MT"/>
              </a:rPr>
              <a:t>some</a:t>
            </a:r>
            <a:r>
              <a:rPr sz="2350" spc="-20" dirty="0">
                <a:latin typeface="Arial MT"/>
                <a:cs typeface="Arial MT"/>
              </a:rPr>
              <a:t> </a:t>
            </a:r>
            <a:r>
              <a:rPr sz="2350" dirty="0">
                <a:latin typeface="Arial MT"/>
                <a:cs typeface="Arial MT"/>
              </a:rPr>
              <a:t>characters.</a:t>
            </a:r>
            <a:r>
              <a:rPr sz="2350" spc="-25" dirty="0">
                <a:latin typeface="Arial MT"/>
                <a:cs typeface="Arial MT"/>
              </a:rPr>
              <a:t> </a:t>
            </a:r>
            <a:r>
              <a:rPr sz="2350" dirty="0">
                <a:latin typeface="Arial MT"/>
                <a:cs typeface="Arial MT"/>
              </a:rPr>
              <a:t>You </a:t>
            </a:r>
            <a:r>
              <a:rPr sz="2350" spc="-635" dirty="0">
                <a:latin typeface="Arial MT"/>
                <a:cs typeface="Arial MT"/>
              </a:rPr>
              <a:t> </a:t>
            </a:r>
            <a:r>
              <a:rPr sz="2350" dirty="0">
                <a:latin typeface="Arial MT"/>
                <a:cs typeface="Arial MT"/>
              </a:rPr>
              <a:t>can</a:t>
            </a:r>
            <a:r>
              <a:rPr sz="2350" spc="-5" dirty="0">
                <a:latin typeface="Arial MT"/>
                <a:cs typeface="Arial MT"/>
              </a:rPr>
              <a:t> imagine</a:t>
            </a:r>
            <a:r>
              <a:rPr sz="2350" dirty="0">
                <a:latin typeface="Arial MT"/>
                <a:cs typeface="Arial MT"/>
              </a:rPr>
              <a:t> </a:t>
            </a:r>
            <a:r>
              <a:rPr sz="2350" spc="-5" dirty="0">
                <a:latin typeface="Arial MT"/>
                <a:cs typeface="Arial MT"/>
              </a:rPr>
              <a:t>them </a:t>
            </a:r>
            <a:r>
              <a:rPr sz="2350" dirty="0">
                <a:latin typeface="Arial MT"/>
                <a:cs typeface="Arial MT"/>
              </a:rPr>
              <a:t>composed of</a:t>
            </a:r>
            <a:r>
              <a:rPr sz="2350" spc="-25" dirty="0">
                <a:latin typeface="Arial MT"/>
                <a:cs typeface="Arial MT"/>
              </a:rPr>
              <a:t> </a:t>
            </a:r>
            <a:r>
              <a:rPr sz="2350" dirty="0">
                <a:latin typeface="Arial MT"/>
                <a:cs typeface="Arial MT"/>
              </a:rPr>
              <a:t>smaller</a:t>
            </a:r>
            <a:r>
              <a:rPr sz="2350" spc="-20" dirty="0">
                <a:latin typeface="Arial MT"/>
                <a:cs typeface="Arial MT"/>
              </a:rPr>
              <a:t> </a:t>
            </a:r>
            <a:r>
              <a:rPr sz="2350" dirty="0">
                <a:latin typeface="Arial MT"/>
                <a:cs typeface="Arial MT"/>
              </a:rPr>
              <a:t>basic</a:t>
            </a:r>
            <a:r>
              <a:rPr sz="2350" spc="-5" dirty="0">
                <a:latin typeface="Arial MT"/>
                <a:cs typeface="Arial MT"/>
              </a:rPr>
              <a:t> </a:t>
            </a:r>
            <a:r>
              <a:rPr sz="2350" dirty="0">
                <a:latin typeface="Arial MT"/>
                <a:cs typeface="Arial MT"/>
              </a:rPr>
              <a:t>units.</a:t>
            </a:r>
          </a:p>
        </p:txBody>
      </p:sp>
      <p:pic>
        <p:nvPicPr>
          <p:cNvPr id="4" name="object 4"/>
          <p:cNvPicPr/>
          <p:nvPr/>
        </p:nvPicPr>
        <p:blipFill>
          <a:blip r:embed="rId2" cstate="print"/>
          <a:stretch>
            <a:fillRect/>
          </a:stretch>
        </p:blipFill>
        <p:spPr>
          <a:xfrm>
            <a:off x="1697490" y="2943225"/>
            <a:ext cx="5143499" cy="3880103"/>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89100" y="750499"/>
            <a:ext cx="7178675" cy="1703928"/>
          </a:xfrm>
          <a:prstGeom prst="rect">
            <a:avLst/>
          </a:prstGeom>
        </p:spPr>
        <p:txBody>
          <a:bodyPr vert="horz" wrap="square" lIns="0" tIns="12065" rIns="0" bIns="0" rtlCol="0">
            <a:spAutoFit/>
          </a:bodyPr>
          <a:lstStyle/>
          <a:p>
            <a:pPr marL="12700">
              <a:lnSpc>
                <a:spcPct val="100000"/>
              </a:lnSpc>
              <a:spcBef>
                <a:spcPts val="95"/>
              </a:spcBef>
            </a:pPr>
            <a:r>
              <a:rPr sz="3860" b="1" spc="-5" dirty="0" smtClean="0">
                <a:latin typeface="Arial"/>
                <a:cs typeface="Arial"/>
              </a:rPr>
              <a:t>Composition</a:t>
            </a:r>
            <a:endParaRPr lang="de-DE" sz="3860" b="1" spc="-5" dirty="0" smtClean="0">
              <a:latin typeface="Arial"/>
              <a:cs typeface="Arial"/>
            </a:endParaRPr>
          </a:p>
          <a:p>
            <a:pPr marL="18415" marR="5080" indent="-6350">
              <a:lnSpc>
                <a:spcPct val="100000"/>
              </a:lnSpc>
              <a:spcBef>
                <a:spcPts val="115"/>
              </a:spcBef>
            </a:pPr>
            <a:r>
              <a:rPr lang="de-DE" sz="2350" dirty="0" smtClean="0">
                <a:latin typeface="Arial MT"/>
                <a:cs typeface="Arial MT"/>
              </a:rPr>
              <a:t/>
            </a:r>
            <a:br>
              <a:rPr lang="de-DE" sz="2350" dirty="0" smtClean="0">
                <a:latin typeface="Arial MT"/>
                <a:cs typeface="Arial MT"/>
              </a:rPr>
            </a:br>
            <a:r>
              <a:rPr sz="2350" dirty="0" smtClean="0">
                <a:latin typeface="Arial MT"/>
                <a:cs typeface="Arial MT"/>
              </a:rPr>
              <a:t>From </a:t>
            </a:r>
            <a:r>
              <a:rPr sz="2350" dirty="0">
                <a:latin typeface="Arial MT"/>
                <a:cs typeface="Arial MT"/>
              </a:rPr>
              <a:t>these </a:t>
            </a:r>
            <a:r>
              <a:rPr sz="2350" spc="-5" dirty="0">
                <a:latin typeface="Arial MT"/>
                <a:cs typeface="Arial MT"/>
              </a:rPr>
              <a:t>assembled units </a:t>
            </a:r>
            <a:r>
              <a:rPr sz="2350" dirty="0">
                <a:latin typeface="Arial MT"/>
                <a:cs typeface="Arial MT"/>
              </a:rPr>
              <a:t>you can in turn assemble </a:t>
            </a:r>
            <a:r>
              <a:rPr sz="2350" spc="-640" dirty="0">
                <a:latin typeface="Arial MT"/>
                <a:cs typeface="Arial MT"/>
              </a:rPr>
              <a:t> </a:t>
            </a:r>
            <a:r>
              <a:rPr sz="2350" spc="-5" dirty="0">
                <a:latin typeface="Arial MT"/>
                <a:cs typeface="Arial MT"/>
              </a:rPr>
              <a:t>other</a:t>
            </a:r>
            <a:r>
              <a:rPr sz="2350" spc="-10" dirty="0">
                <a:latin typeface="Arial MT"/>
                <a:cs typeface="Arial MT"/>
              </a:rPr>
              <a:t> </a:t>
            </a:r>
            <a:r>
              <a:rPr sz="2350" dirty="0">
                <a:latin typeface="Arial MT"/>
                <a:cs typeface="Arial MT"/>
              </a:rPr>
              <a:t>larger</a:t>
            </a:r>
            <a:r>
              <a:rPr sz="2350" spc="-5" dirty="0">
                <a:latin typeface="Arial MT"/>
                <a:cs typeface="Arial MT"/>
              </a:rPr>
              <a:t> units.</a:t>
            </a:r>
            <a:endParaRPr sz="2350" dirty="0">
              <a:latin typeface="Arial MT"/>
              <a:cs typeface="Arial MT"/>
            </a:endParaRPr>
          </a:p>
        </p:txBody>
      </p:sp>
      <p:sp>
        <p:nvSpPr>
          <p:cNvPr id="3" name="object 3"/>
          <p:cNvSpPr txBox="1"/>
          <p:nvPr/>
        </p:nvSpPr>
        <p:spPr>
          <a:xfrm>
            <a:off x="1284242" y="4238625"/>
            <a:ext cx="374015" cy="384175"/>
          </a:xfrm>
          <a:prstGeom prst="rect">
            <a:avLst/>
          </a:prstGeom>
        </p:spPr>
        <p:txBody>
          <a:bodyPr vert="horz" wrap="square" lIns="0" tIns="12700" rIns="0" bIns="0" rtlCol="0">
            <a:spAutoFit/>
          </a:bodyPr>
          <a:lstStyle/>
          <a:p>
            <a:pPr marL="12700">
              <a:lnSpc>
                <a:spcPct val="100000"/>
              </a:lnSpc>
              <a:spcBef>
                <a:spcPts val="100"/>
              </a:spcBef>
            </a:pPr>
            <a:r>
              <a:rPr sz="2350" dirty="0">
                <a:latin typeface="Arial MT"/>
                <a:cs typeface="Arial MT"/>
              </a:rPr>
              <a:t>or:</a:t>
            </a:r>
          </a:p>
        </p:txBody>
      </p:sp>
      <p:pic>
        <p:nvPicPr>
          <p:cNvPr id="4" name="object 4"/>
          <p:cNvPicPr/>
          <p:nvPr/>
        </p:nvPicPr>
        <p:blipFill>
          <a:blip r:embed="rId2" cstate="print"/>
          <a:stretch>
            <a:fillRect/>
          </a:stretch>
        </p:blipFill>
        <p:spPr>
          <a:xfrm>
            <a:off x="1765300" y="2603576"/>
            <a:ext cx="5141975" cy="1562100"/>
          </a:xfrm>
          <a:prstGeom prst="rect">
            <a:avLst/>
          </a:prstGeom>
        </p:spPr>
      </p:pic>
      <p:pic>
        <p:nvPicPr>
          <p:cNvPr id="5" name="object 5"/>
          <p:cNvPicPr/>
          <p:nvPr/>
        </p:nvPicPr>
        <p:blipFill>
          <a:blip r:embed="rId3" cstate="print"/>
          <a:stretch>
            <a:fillRect/>
          </a:stretch>
        </p:blipFill>
        <p:spPr>
          <a:xfrm>
            <a:off x="1765300" y="4314825"/>
            <a:ext cx="5141975" cy="3095243"/>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56559" y="276225"/>
            <a:ext cx="8601669" cy="1461801"/>
          </a:xfrm>
          <a:prstGeom prst="rect">
            <a:avLst/>
          </a:prstGeom>
        </p:spPr>
        <p:txBody>
          <a:bodyPr vert="horz" wrap="square" lIns="0" tIns="12700" rIns="0" bIns="0" rtlCol="0">
            <a:spAutoFit/>
          </a:bodyPr>
          <a:lstStyle/>
          <a:p>
            <a:pPr marL="12700">
              <a:lnSpc>
                <a:spcPct val="100000"/>
              </a:lnSpc>
              <a:spcBef>
                <a:spcPts val="100"/>
              </a:spcBef>
            </a:pPr>
            <a:r>
              <a:rPr dirty="0"/>
              <a:t>The</a:t>
            </a:r>
            <a:r>
              <a:rPr spc="-15" dirty="0"/>
              <a:t> </a:t>
            </a:r>
            <a:r>
              <a:rPr dirty="0"/>
              <a:t>basis</a:t>
            </a:r>
            <a:r>
              <a:rPr spc="-15" dirty="0"/>
              <a:t> </a:t>
            </a:r>
            <a:r>
              <a:rPr spc="15" dirty="0"/>
              <a:t>of</a:t>
            </a:r>
            <a:r>
              <a:rPr spc="-40" dirty="0"/>
              <a:t> </a:t>
            </a:r>
            <a:r>
              <a:rPr dirty="0"/>
              <a:t>thought</a:t>
            </a:r>
            <a:r>
              <a:rPr spc="-20" dirty="0"/>
              <a:t> </a:t>
            </a:r>
            <a:r>
              <a:rPr dirty="0"/>
              <a:t>processes</a:t>
            </a:r>
          </a:p>
        </p:txBody>
      </p:sp>
      <p:sp>
        <p:nvSpPr>
          <p:cNvPr id="3" name="object 3"/>
          <p:cNvSpPr txBox="1"/>
          <p:nvPr/>
        </p:nvSpPr>
        <p:spPr>
          <a:xfrm>
            <a:off x="1399541" y="2028825"/>
            <a:ext cx="7071359" cy="2183765"/>
          </a:xfrm>
          <a:prstGeom prst="rect">
            <a:avLst/>
          </a:prstGeom>
        </p:spPr>
        <p:txBody>
          <a:bodyPr vert="horz" wrap="square" lIns="0" tIns="13335" rIns="0" bIns="0" rtlCol="0">
            <a:spAutoFit/>
          </a:bodyPr>
          <a:lstStyle/>
          <a:p>
            <a:pPr marL="18415" marR="198120" indent="-6350">
              <a:lnSpc>
                <a:spcPct val="99800"/>
              </a:lnSpc>
              <a:spcBef>
                <a:spcPts val="105"/>
              </a:spcBef>
            </a:pPr>
            <a:r>
              <a:rPr sz="2350" spc="-5" dirty="0">
                <a:latin typeface="Arial MT"/>
                <a:cs typeface="Arial MT"/>
              </a:rPr>
              <a:t>Presumably,</a:t>
            </a:r>
            <a:r>
              <a:rPr sz="2350" dirty="0">
                <a:latin typeface="Arial MT"/>
                <a:cs typeface="Arial MT"/>
              </a:rPr>
              <a:t> all </a:t>
            </a:r>
            <a:r>
              <a:rPr sz="2350" spc="-5" dirty="0">
                <a:latin typeface="Arial MT"/>
                <a:cs typeface="Arial MT"/>
              </a:rPr>
              <a:t>(thought)</a:t>
            </a:r>
            <a:r>
              <a:rPr sz="2350" spc="-15" dirty="0">
                <a:latin typeface="Arial MT"/>
                <a:cs typeface="Arial MT"/>
              </a:rPr>
              <a:t> </a:t>
            </a:r>
            <a:r>
              <a:rPr sz="2350" dirty="0">
                <a:latin typeface="Arial MT"/>
                <a:cs typeface="Arial MT"/>
              </a:rPr>
              <a:t>processes in</a:t>
            </a:r>
            <a:r>
              <a:rPr sz="2350" spc="5" dirty="0">
                <a:latin typeface="Arial MT"/>
                <a:cs typeface="Arial MT"/>
              </a:rPr>
              <a:t> </a:t>
            </a:r>
            <a:r>
              <a:rPr sz="2350" dirty="0">
                <a:latin typeface="Arial MT"/>
                <a:cs typeface="Arial MT"/>
              </a:rPr>
              <a:t>our</a:t>
            </a:r>
            <a:r>
              <a:rPr sz="2350" spc="-20" dirty="0">
                <a:latin typeface="Arial MT"/>
                <a:cs typeface="Arial MT"/>
              </a:rPr>
              <a:t> </a:t>
            </a:r>
            <a:r>
              <a:rPr sz="2350" spc="5" dirty="0">
                <a:latin typeface="Arial MT"/>
                <a:cs typeface="Arial MT"/>
              </a:rPr>
              <a:t>brain</a:t>
            </a:r>
            <a:r>
              <a:rPr sz="2350" spc="-15" dirty="0">
                <a:latin typeface="Arial MT"/>
                <a:cs typeface="Arial MT"/>
              </a:rPr>
              <a:t> </a:t>
            </a:r>
            <a:r>
              <a:rPr sz="2350" dirty="0">
                <a:latin typeface="Arial MT"/>
                <a:cs typeface="Arial MT"/>
              </a:rPr>
              <a:t>are </a:t>
            </a:r>
            <a:r>
              <a:rPr sz="2350" spc="-635" dirty="0">
                <a:latin typeface="Arial MT"/>
                <a:cs typeface="Arial MT"/>
              </a:rPr>
              <a:t> </a:t>
            </a:r>
            <a:r>
              <a:rPr sz="2350" dirty="0">
                <a:latin typeface="Arial MT"/>
                <a:cs typeface="Arial MT"/>
              </a:rPr>
              <a:t>based </a:t>
            </a:r>
            <a:r>
              <a:rPr sz="2350" spc="-10" dirty="0">
                <a:latin typeface="Arial MT"/>
                <a:cs typeface="Arial MT"/>
              </a:rPr>
              <a:t>on </a:t>
            </a:r>
            <a:r>
              <a:rPr sz="2350" dirty="0">
                <a:latin typeface="Arial MT"/>
                <a:cs typeface="Arial MT"/>
              </a:rPr>
              <a:t>the </a:t>
            </a:r>
            <a:r>
              <a:rPr sz="2350" spc="-5" dirty="0">
                <a:latin typeface="Arial MT"/>
                <a:cs typeface="Arial MT"/>
              </a:rPr>
              <a:t>activation </a:t>
            </a:r>
            <a:r>
              <a:rPr sz="2350" dirty="0">
                <a:latin typeface="Arial MT"/>
                <a:cs typeface="Arial MT"/>
              </a:rPr>
              <a:t>of neurons that </a:t>
            </a:r>
            <a:r>
              <a:rPr sz="2350" spc="5" dirty="0">
                <a:latin typeface="Arial MT"/>
                <a:cs typeface="Arial MT"/>
              </a:rPr>
              <a:t>are </a:t>
            </a:r>
            <a:r>
              <a:rPr sz="2350" spc="10" dirty="0">
                <a:latin typeface="Arial MT"/>
                <a:cs typeface="Arial MT"/>
              </a:rPr>
              <a:t> </a:t>
            </a:r>
            <a:r>
              <a:rPr sz="2350" spc="-5" dirty="0">
                <a:latin typeface="Arial MT"/>
                <a:cs typeface="Arial MT"/>
              </a:rPr>
              <a:t>interconnected </a:t>
            </a:r>
            <a:r>
              <a:rPr sz="2350" dirty="0">
                <a:latin typeface="Arial MT"/>
                <a:cs typeface="Arial MT"/>
              </a:rPr>
              <a:t>to</a:t>
            </a:r>
            <a:r>
              <a:rPr sz="2350" spc="-15" dirty="0">
                <a:latin typeface="Arial MT"/>
                <a:cs typeface="Arial MT"/>
              </a:rPr>
              <a:t> </a:t>
            </a:r>
            <a:r>
              <a:rPr sz="2350" dirty="0">
                <a:latin typeface="Arial MT"/>
                <a:cs typeface="Arial MT"/>
              </a:rPr>
              <a:t>form networks.</a:t>
            </a:r>
          </a:p>
          <a:p>
            <a:pPr marL="18415" marR="5080" indent="-6350">
              <a:lnSpc>
                <a:spcPct val="99800"/>
              </a:lnSpc>
              <a:spcBef>
                <a:spcPts val="105"/>
              </a:spcBef>
            </a:pPr>
            <a:r>
              <a:rPr sz="2350" dirty="0">
                <a:latin typeface="Arial MT"/>
                <a:cs typeface="Arial MT"/>
              </a:rPr>
              <a:t>But these neurons </a:t>
            </a:r>
            <a:r>
              <a:rPr sz="2350" spc="-5" dirty="0">
                <a:latin typeface="Arial MT"/>
                <a:cs typeface="Arial MT"/>
              </a:rPr>
              <a:t>aren't </a:t>
            </a:r>
            <a:r>
              <a:rPr sz="2350" dirty="0">
                <a:latin typeface="Arial MT"/>
                <a:cs typeface="Arial MT"/>
              </a:rPr>
              <a:t>just wired together </a:t>
            </a:r>
            <a:r>
              <a:rPr sz="2350" spc="5" dirty="0">
                <a:latin typeface="Arial MT"/>
                <a:cs typeface="Arial MT"/>
              </a:rPr>
              <a:t>in </a:t>
            </a:r>
            <a:r>
              <a:rPr sz="2350" dirty="0">
                <a:latin typeface="Arial MT"/>
                <a:cs typeface="Arial MT"/>
              </a:rPr>
              <a:t>a </a:t>
            </a:r>
            <a:r>
              <a:rPr sz="2350" spc="5" dirty="0">
                <a:latin typeface="Arial MT"/>
                <a:cs typeface="Arial MT"/>
              </a:rPr>
              <a:t> </a:t>
            </a:r>
            <a:r>
              <a:rPr sz="2350" dirty="0">
                <a:latin typeface="Arial MT"/>
                <a:cs typeface="Arial MT"/>
              </a:rPr>
              <a:t>disorderly</a:t>
            </a:r>
            <a:r>
              <a:rPr sz="2350" spc="-10" dirty="0">
                <a:latin typeface="Arial MT"/>
                <a:cs typeface="Arial MT"/>
              </a:rPr>
              <a:t> </a:t>
            </a:r>
            <a:r>
              <a:rPr sz="2350" dirty="0">
                <a:latin typeface="Arial MT"/>
                <a:cs typeface="Arial MT"/>
              </a:rPr>
              <a:t>fashion,</a:t>
            </a:r>
            <a:r>
              <a:rPr sz="2350" spc="-25" dirty="0">
                <a:latin typeface="Arial MT"/>
                <a:cs typeface="Arial MT"/>
              </a:rPr>
              <a:t> </a:t>
            </a:r>
            <a:r>
              <a:rPr sz="2350" dirty="0">
                <a:latin typeface="Arial MT"/>
                <a:cs typeface="Arial MT"/>
              </a:rPr>
              <a:t>they're</a:t>
            </a:r>
            <a:r>
              <a:rPr sz="2350" spc="-20" dirty="0">
                <a:latin typeface="Arial MT"/>
                <a:cs typeface="Arial MT"/>
              </a:rPr>
              <a:t> </a:t>
            </a:r>
            <a:r>
              <a:rPr sz="2350" dirty="0">
                <a:latin typeface="Arial MT"/>
                <a:cs typeface="Arial MT"/>
              </a:rPr>
              <a:t>structured</a:t>
            </a:r>
            <a:r>
              <a:rPr sz="2350" spc="-10" dirty="0">
                <a:latin typeface="Arial MT"/>
                <a:cs typeface="Arial MT"/>
              </a:rPr>
              <a:t> </a:t>
            </a:r>
            <a:r>
              <a:rPr sz="2350" dirty="0">
                <a:latin typeface="Arial MT"/>
                <a:cs typeface="Arial MT"/>
              </a:rPr>
              <a:t>in</a:t>
            </a:r>
            <a:r>
              <a:rPr sz="2350" spc="-5" dirty="0">
                <a:latin typeface="Arial MT"/>
                <a:cs typeface="Arial MT"/>
              </a:rPr>
              <a:t> different</a:t>
            </a:r>
            <a:r>
              <a:rPr sz="2350" spc="-25" dirty="0">
                <a:latin typeface="Arial MT"/>
                <a:cs typeface="Arial MT"/>
              </a:rPr>
              <a:t> </a:t>
            </a:r>
            <a:r>
              <a:rPr sz="2350" dirty="0">
                <a:latin typeface="Arial MT"/>
                <a:cs typeface="Arial MT"/>
              </a:rPr>
              <a:t>ways </a:t>
            </a:r>
            <a:r>
              <a:rPr sz="2350" spc="-640" dirty="0">
                <a:latin typeface="Arial MT"/>
                <a:cs typeface="Arial MT"/>
              </a:rPr>
              <a:t> </a:t>
            </a:r>
            <a:r>
              <a:rPr sz="2350" dirty="0">
                <a:latin typeface="Arial MT"/>
                <a:cs typeface="Arial MT"/>
              </a:rPr>
              <a:t>depending</a:t>
            </a:r>
            <a:r>
              <a:rPr sz="2350" spc="-25" dirty="0">
                <a:latin typeface="Arial MT"/>
                <a:cs typeface="Arial MT"/>
              </a:rPr>
              <a:t> </a:t>
            </a:r>
            <a:r>
              <a:rPr sz="2350" dirty="0">
                <a:latin typeface="Arial MT"/>
                <a:cs typeface="Arial MT"/>
              </a:rPr>
              <a:t>on </a:t>
            </a:r>
            <a:r>
              <a:rPr sz="2350" spc="-5" dirty="0">
                <a:latin typeface="Arial MT"/>
                <a:cs typeface="Arial MT"/>
              </a:rPr>
              <a:t>the </a:t>
            </a:r>
            <a:r>
              <a:rPr sz="2350" dirty="0">
                <a:latin typeface="Arial MT"/>
                <a:cs typeface="Arial MT"/>
              </a:rPr>
              <a:t>brain region.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89100" y="428625"/>
            <a:ext cx="5943600" cy="1200200"/>
          </a:xfrm>
          <a:prstGeom prst="rect">
            <a:avLst/>
          </a:prstGeom>
        </p:spPr>
        <p:txBody>
          <a:bodyPr vert="horz" wrap="square" lIns="0" tIns="12065" rIns="0" bIns="0" rtlCol="0">
            <a:spAutoFit/>
          </a:bodyPr>
          <a:lstStyle/>
          <a:p>
            <a:pPr marL="12700">
              <a:lnSpc>
                <a:spcPct val="100000"/>
              </a:lnSpc>
              <a:spcBef>
                <a:spcPts val="95"/>
              </a:spcBef>
            </a:pPr>
            <a:r>
              <a:rPr sz="3860" spc="-15" dirty="0"/>
              <a:t>Layer</a:t>
            </a:r>
            <a:r>
              <a:rPr sz="3860" spc="55" dirty="0"/>
              <a:t> </a:t>
            </a:r>
            <a:r>
              <a:rPr sz="3860" spc="-5" dirty="0"/>
              <a:t>Structure</a:t>
            </a:r>
            <a:r>
              <a:rPr sz="3860" spc="15" dirty="0"/>
              <a:t> </a:t>
            </a:r>
            <a:r>
              <a:rPr sz="3860" spc="-5" dirty="0"/>
              <a:t>and Processing Steps</a:t>
            </a:r>
            <a:endParaRPr sz="3860" dirty="0"/>
          </a:p>
        </p:txBody>
      </p:sp>
      <p:sp>
        <p:nvSpPr>
          <p:cNvPr id="3" name="object 3"/>
          <p:cNvSpPr txBox="1"/>
          <p:nvPr/>
        </p:nvSpPr>
        <p:spPr>
          <a:xfrm>
            <a:off x="1689100" y="2257425"/>
            <a:ext cx="7146925" cy="2541905"/>
          </a:xfrm>
          <a:prstGeom prst="rect">
            <a:avLst/>
          </a:prstGeom>
        </p:spPr>
        <p:txBody>
          <a:bodyPr vert="horz" wrap="square" lIns="0" tIns="13335" rIns="0" bIns="0" rtlCol="0">
            <a:spAutoFit/>
          </a:bodyPr>
          <a:lstStyle/>
          <a:p>
            <a:pPr marL="18415" marR="5080" indent="-6350">
              <a:lnSpc>
                <a:spcPct val="99900"/>
              </a:lnSpc>
              <a:spcBef>
                <a:spcPts val="105"/>
              </a:spcBef>
            </a:pPr>
            <a:r>
              <a:rPr sz="2350" spc="-5" dirty="0">
                <a:latin typeface="Arial MT"/>
                <a:cs typeface="Arial MT"/>
              </a:rPr>
              <a:t>One </a:t>
            </a:r>
            <a:r>
              <a:rPr sz="2350" dirty="0">
                <a:latin typeface="Arial MT"/>
                <a:cs typeface="Arial MT"/>
              </a:rPr>
              <a:t>interpretation of the layered </a:t>
            </a:r>
            <a:r>
              <a:rPr sz="2350" spc="-5" dirty="0">
                <a:latin typeface="Arial MT"/>
                <a:cs typeface="Arial MT"/>
              </a:rPr>
              <a:t>structure </a:t>
            </a:r>
            <a:r>
              <a:rPr sz="2350" dirty="0">
                <a:latin typeface="Arial MT"/>
                <a:cs typeface="Arial MT"/>
              </a:rPr>
              <a:t>of a neural </a:t>
            </a:r>
            <a:r>
              <a:rPr sz="2350" spc="5" dirty="0">
                <a:latin typeface="Arial MT"/>
                <a:cs typeface="Arial MT"/>
              </a:rPr>
              <a:t> </a:t>
            </a:r>
            <a:r>
              <a:rPr sz="2350" dirty="0">
                <a:latin typeface="Arial MT"/>
                <a:cs typeface="Arial MT"/>
              </a:rPr>
              <a:t>network</a:t>
            </a:r>
            <a:r>
              <a:rPr sz="2350" spc="-25" dirty="0">
                <a:latin typeface="Arial MT"/>
                <a:cs typeface="Arial MT"/>
              </a:rPr>
              <a:t> </a:t>
            </a:r>
            <a:r>
              <a:rPr sz="2350" spc="5" dirty="0">
                <a:latin typeface="Arial MT"/>
                <a:cs typeface="Arial MT"/>
              </a:rPr>
              <a:t>is</a:t>
            </a:r>
            <a:r>
              <a:rPr sz="2350" spc="-25" dirty="0">
                <a:latin typeface="Arial MT"/>
                <a:cs typeface="Arial MT"/>
              </a:rPr>
              <a:t> </a:t>
            </a:r>
            <a:r>
              <a:rPr sz="2350" dirty="0">
                <a:latin typeface="Arial MT"/>
                <a:cs typeface="Arial MT"/>
              </a:rPr>
              <a:t>that</a:t>
            </a:r>
            <a:r>
              <a:rPr sz="2350" spc="-20" dirty="0">
                <a:latin typeface="Arial MT"/>
                <a:cs typeface="Arial MT"/>
              </a:rPr>
              <a:t> </a:t>
            </a:r>
            <a:r>
              <a:rPr sz="2350" dirty="0">
                <a:latin typeface="Arial MT"/>
                <a:cs typeface="Arial MT"/>
              </a:rPr>
              <a:t>different</a:t>
            </a:r>
            <a:r>
              <a:rPr sz="2350" spc="-5" dirty="0">
                <a:latin typeface="Arial MT"/>
                <a:cs typeface="Arial MT"/>
              </a:rPr>
              <a:t> </a:t>
            </a:r>
            <a:r>
              <a:rPr sz="2350" dirty="0">
                <a:latin typeface="Arial MT"/>
                <a:cs typeface="Arial MT"/>
              </a:rPr>
              <a:t>neurons specialize</a:t>
            </a:r>
            <a:r>
              <a:rPr sz="2350" spc="-20" dirty="0">
                <a:latin typeface="Arial MT"/>
                <a:cs typeface="Arial MT"/>
              </a:rPr>
              <a:t> </a:t>
            </a:r>
            <a:r>
              <a:rPr sz="2350" dirty="0">
                <a:latin typeface="Arial MT"/>
                <a:cs typeface="Arial MT"/>
              </a:rPr>
              <a:t>in</a:t>
            </a:r>
            <a:r>
              <a:rPr sz="2350" spc="-20" dirty="0">
                <a:latin typeface="Arial MT"/>
                <a:cs typeface="Arial MT"/>
              </a:rPr>
              <a:t> </a:t>
            </a:r>
            <a:r>
              <a:rPr sz="2350" spc="-5" dirty="0">
                <a:latin typeface="Arial MT"/>
                <a:cs typeface="Arial MT"/>
              </a:rPr>
              <a:t>different </a:t>
            </a:r>
            <a:r>
              <a:rPr sz="2350" spc="-640" dirty="0">
                <a:latin typeface="Arial MT"/>
                <a:cs typeface="Arial MT"/>
              </a:rPr>
              <a:t> </a:t>
            </a:r>
            <a:r>
              <a:rPr sz="2350" spc="-5" dirty="0">
                <a:latin typeface="Arial MT"/>
                <a:cs typeface="Arial MT"/>
              </a:rPr>
              <a:t>tasks </a:t>
            </a:r>
            <a:r>
              <a:rPr sz="2350" dirty="0">
                <a:latin typeface="Arial MT"/>
                <a:cs typeface="Arial MT"/>
              </a:rPr>
              <a:t>and that </a:t>
            </a:r>
            <a:r>
              <a:rPr sz="2350" spc="-10" dirty="0">
                <a:latin typeface="Arial MT"/>
                <a:cs typeface="Arial MT"/>
              </a:rPr>
              <a:t>the </a:t>
            </a:r>
            <a:r>
              <a:rPr sz="2350" dirty="0">
                <a:latin typeface="Arial MT"/>
                <a:cs typeface="Arial MT"/>
              </a:rPr>
              <a:t>different levels correspond to </a:t>
            </a:r>
            <a:r>
              <a:rPr sz="2350" spc="5" dirty="0">
                <a:latin typeface="Arial MT"/>
                <a:cs typeface="Arial MT"/>
              </a:rPr>
              <a:t> </a:t>
            </a:r>
            <a:r>
              <a:rPr sz="2350" spc="-5" dirty="0">
                <a:latin typeface="Arial MT"/>
                <a:cs typeface="Arial MT"/>
              </a:rPr>
              <a:t>different</a:t>
            </a:r>
            <a:r>
              <a:rPr sz="2350" spc="-25" dirty="0">
                <a:latin typeface="Arial MT"/>
                <a:cs typeface="Arial MT"/>
              </a:rPr>
              <a:t> </a:t>
            </a:r>
            <a:r>
              <a:rPr sz="2350" dirty="0">
                <a:latin typeface="Arial MT"/>
                <a:cs typeface="Arial MT"/>
              </a:rPr>
              <a:t>processing </a:t>
            </a:r>
            <a:r>
              <a:rPr sz="2350" spc="-5" dirty="0">
                <a:latin typeface="Arial MT"/>
                <a:cs typeface="Arial MT"/>
              </a:rPr>
              <a:t>steps.</a:t>
            </a:r>
            <a:endParaRPr sz="2350" dirty="0">
              <a:latin typeface="Arial MT"/>
              <a:cs typeface="Arial MT"/>
            </a:endParaRPr>
          </a:p>
          <a:p>
            <a:pPr marL="18415" marR="40640" indent="-6350">
              <a:lnSpc>
                <a:spcPct val="99800"/>
              </a:lnSpc>
              <a:spcBef>
                <a:spcPts val="100"/>
              </a:spcBef>
            </a:pPr>
            <a:r>
              <a:rPr sz="2350" dirty="0">
                <a:latin typeface="Arial MT"/>
                <a:cs typeface="Arial MT"/>
              </a:rPr>
              <a:t>Neurons</a:t>
            </a:r>
            <a:r>
              <a:rPr sz="2350" spc="-5" dirty="0">
                <a:latin typeface="Arial MT"/>
                <a:cs typeface="Arial MT"/>
              </a:rPr>
              <a:t> </a:t>
            </a:r>
            <a:r>
              <a:rPr sz="2350" dirty="0">
                <a:latin typeface="Arial MT"/>
                <a:cs typeface="Arial MT"/>
              </a:rPr>
              <a:t>in</a:t>
            </a:r>
            <a:r>
              <a:rPr sz="2350" spc="-5" dirty="0">
                <a:latin typeface="Arial MT"/>
                <a:cs typeface="Arial MT"/>
              </a:rPr>
              <a:t> </a:t>
            </a:r>
            <a:r>
              <a:rPr sz="2350" dirty="0">
                <a:latin typeface="Arial MT"/>
                <a:cs typeface="Arial MT"/>
              </a:rPr>
              <a:t>layers</a:t>
            </a:r>
            <a:r>
              <a:rPr sz="2350" spc="-20" dirty="0">
                <a:latin typeface="Arial MT"/>
                <a:cs typeface="Arial MT"/>
              </a:rPr>
              <a:t> </a:t>
            </a:r>
            <a:r>
              <a:rPr sz="2350" dirty="0">
                <a:latin typeface="Arial MT"/>
                <a:cs typeface="Arial MT"/>
              </a:rPr>
              <a:t>further</a:t>
            </a:r>
            <a:r>
              <a:rPr sz="2350" spc="-10" dirty="0">
                <a:latin typeface="Arial MT"/>
                <a:cs typeface="Arial MT"/>
              </a:rPr>
              <a:t> </a:t>
            </a:r>
            <a:r>
              <a:rPr sz="2350" dirty="0">
                <a:latin typeface="Arial MT"/>
                <a:cs typeface="Arial MT"/>
              </a:rPr>
              <a:t>to</a:t>
            </a:r>
            <a:r>
              <a:rPr sz="2350" spc="5" dirty="0">
                <a:latin typeface="Arial MT"/>
                <a:cs typeface="Arial MT"/>
              </a:rPr>
              <a:t> </a:t>
            </a:r>
            <a:r>
              <a:rPr sz="2350" spc="-10" dirty="0">
                <a:latin typeface="Arial MT"/>
                <a:cs typeface="Arial MT"/>
              </a:rPr>
              <a:t>the</a:t>
            </a:r>
            <a:r>
              <a:rPr sz="2350" dirty="0">
                <a:latin typeface="Arial MT"/>
                <a:cs typeface="Arial MT"/>
              </a:rPr>
              <a:t> left</a:t>
            </a:r>
            <a:r>
              <a:rPr sz="2350" spc="-5" dirty="0">
                <a:latin typeface="Arial MT"/>
                <a:cs typeface="Arial MT"/>
              </a:rPr>
              <a:t> </a:t>
            </a:r>
            <a:r>
              <a:rPr sz="2350" dirty="0">
                <a:latin typeface="Arial MT"/>
                <a:cs typeface="Arial MT"/>
              </a:rPr>
              <a:t>would</a:t>
            </a:r>
            <a:r>
              <a:rPr sz="2350" spc="-20" dirty="0">
                <a:latin typeface="Arial MT"/>
                <a:cs typeface="Arial MT"/>
              </a:rPr>
              <a:t> </a:t>
            </a:r>
            <a:r>
              <a:rPr sz="2350" spc="-5" dirty="0">
                <a:latin typeface="Arial MT"/>
                <a:cs typeface="Arial MT"/>
              </a:rPr>
              <a:t>then</a:t>
            </a:r>
            <a:r>
              <a:rPr sz="2350" dirty="0">
                <a:latin typeface="Arial MT"/>
                <a:cs typeface="Arial MT"/>
              </a:rPr>
              <a:t> search </a:t>
            </a:r>
            <a:r>
              <a:rPr sz="2350" spc="-640" dirty="0">
                <a:latin typeface="Arial MT"/>
                <a:cs typeface="Arial MT"/>
              </a:rPr>
              <a:t> </a:t>
            </a:r>
            <a:r>
              <a:rPr sz="2350" spc="-5" dirty="0">
                <a:latin typeface="Arial MT"/>
                <a:cs typeface="Arial MT"/>
              </a:rPr>
              <a:t>for </a:t>
            </a:r>
            <a:r>
              <a:rPr sz="2350" dirty="0">
                <a:latin typeface="Arial MT"/>
                <a:cs typeface="Arial MT"/>
              </a:rPr>
              <a:t>simpler </a:t>
            </a:r>
            <a:r>
              <a:rPr sz="2350" spc="-5" dirty="0">
                <a:latin typeface="Arial MT"/>
                <a:cs typeface="Arial MT"/>
              </a:rPr>
              <a:t>patterns, </a:t>
            </a:r>
            <a:r>
              <a:rPr sz="2350" dirty="0">
                <a:latin typeface="Arial MT"/>
                <a:cs typeface="Arial MT"/>
              </a:rPr>
              <a:t>neurons in layers </a:t>
            </a:r>
            <a:r>
              <a:rPr sz="2350" spc="-5" dirty="0">
                <a:latin typeface="Arial MT"/>
                <a:cs typeface="Arial MT"/>
              </a:rPr>
              <a:t>further </a:t>
            </a:r>
            <a:r>
              <a:rPr sz="2350" dirty="0">
                <a:latin typeface="Arial MT"/>
                <a:cs typeface="Arial MT"/>
              </a:rPr>
              <a:t>to the </a:t>
            </a:r>
            <a:r>
              <a:rPr sz="2350" spc="5" dirty="0">
                <a:latin typeface="Arial MT"/>
                <a:cs typeface="Arial MT"/>
              </a:rPr>
              <a:t> </a:t>
            </a:r>
            <a:r>
              <a:rPr sz="2350" dirty="0">
                <a:latin typeface="Arial MT"/>
                <a:cs typeface="Arial MT"/>
              </a:rPr>
              <a:t>right</a:t>
            </a:r>
            <a:r>
              <a:rPr sz="2350" spc="-20" dirty="0">
                <a:latin typeface="Arial MT"/>
                <a:cs typeface="Arial MT"/>
              </a:rPr>
              <a:t> </a:t>
            </a:r>
            <a:r>
              <a:rPr sz="2350" dirty="0">
                <a:latin typeface="Arial MT"/>
                <a:cs typeface="Arial MT"/>
              </a:rPr>
              <a:t>would</a:t>
            </a:r>
            <a:r>
              <a:rPr sz="2350" spc="-20" dirty="0">
                <a:latin typeface="Arial MT"/>
                <a:cs typeface="Arial MT"/>
              </a:rPr>
              <a:t> </a:t>
            </a:r>
            <a:r>
              <a:rPr sz="2350" dirty="0">
                <a:latin typeface="Arial MT"/>
                <a:cs typeface="Arial MT"/>
              </a:rPr>
              <a:t>search</a:t>
            </a:r>
            <a:r>
              <a:rPr sz="2350" spc="-15" dirty="0">
                <a:latin typeface="Arial MT"/>
                <a:cs typeface="Arial MT"/>
              </a:rPr>
              <a:t> </a:t>
            </a:r>
            <a:r>
              <a:rPr sz="2350" spc="-5" dirty="0">
                <a:latin typeface="Arial MT"/>
                <a:cs typeface="Arial MT"/>
              </a:rPr>
              <a:t>for</a:t>
            </a:r>
            <a:r>
              <a:rPr sz="2350" spc="15" dirty="0">
                <a:latin typeface="Arial MT"/>
                <a:cs typeface="Arial MT"/>
              </a:rPr>
              <a:t> </a:t>
            </a:r>
            <a:r>
              <a:rPr sz="2350" spc="-5" dirty="0">
                <a:latin typeface="Arial MT"/>
                <a:cs typeface="Arial MT"/>
              </a:rPr>
              <a:t>more</a:t>
            </a:r>
            <a:r>
              <a:rPr sz="2350" spc="5" dirty="0">
                <a:latin typeface="Arial MT"/>
                <a:cs typeface="Arial MT"/>
              </a:rPr>
              <a:t> </a:t>
            </a:r>
            <a:r>
              <a:rPr sz="2350" spc="-5" dirty="0">
                <a:latin typeface="Arial MT"/>
                <a:cs typeface="Arial MT"/>
              </a:rPr>
              <a:t>complicated</a:t>
            </a:r>
            <a:r>
              <a:rPr sz="2350" dirty="0">
                <a:latin typeface="Arial MT"/>
                <a:cs typeface="Arial MT"/>
              </a:rPr>
              <a:t> patterns.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84300" y="352425"/>
            <a:ext cx="7019543" cy="683361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63114" y="657225"/>
            <a:ext cx="6374385" cy="606192"/>
          </a:xfrm>
          <a:prstGeom prst="rect">
            <a:avLst/>
          </a:prstGeom>
        </p:spPr>
        <p:txBody>
          <a:bodyPr vert="horz" wrap="square" lIns="0" tIns="12065" rIns="0" bIns="0" rtlCol="0">
            <a:spAutoFit/>
          </a:bodyPr>
          <a:lstStyle/>
          <a:p>
            <a:pPr marL="12700">
              <a:lnSpc>
                <a:spcPct val="100000"/>
              </a:lnSpc>
              <a:spcBef>
                <a:spcPts val="95"/>
              </a:spcBef>
            </a:pPr>
            <a:r>
              <a:rPr sz="3860" b="1" spc="-5" dirty="0">
                <a:latin typeface="Arial"/>
                <a:cs typeface="Arial"/>
              </a:rPr>
              <a:t>Implementation</a:t>
            </a:r>
            <a:r>
              <a:rPr sz="3860" b="1" spc="-40" dirty="0">
                <a:latin typeface="Arial"/>
                <a:cs typeface="Arial"/>
              </a:rPr>
              <a:t> </a:t>
            </a:r>
            <a:r>
              <a:rPr sz="3860" b="1" dirty="0">
                <a:latin typeface="Arial"/>
                <a:cs typeface="Arial"/>
              </a:rPr>
              <a:t>details</a:t>
            </a:r>
            <a:endParaRPr sz="3860" dirty="0">
              <a:latin typeface="Arial"/>
              <a:cs typeface="Arial"/>
            </a:endParaRPr>
          </a:p>
        </p:txBody>
      </p:sp>
      <p:sp>
        <p:nvSpPr>
          <p:cNvPr id="3" name="object 3"/>
          <p:cNvSpPr txBox="1"/>
          <p:nvPr/>
        </p:nvSpPr>
        <p:spPr>
          <a:xfrm>
            <a:off x="1563114" y="1495425"/>
            <a:ext cx="5151120" cy="384175"/>
          </a:xfrm>
          <a:prstGeom prst="rect">
            <a:avLst/>
          </a:prstGeom>
        </p:spPr>
        <p:txBody>
          <a:bodyPr vert="horz" wrap="square" lIns="0" tIns="12700" rIns="0" bIns="0" rtlCol="0">
            <a:spAutoFit/>
          </a:bodyPr>
          <a:lstStyle/>
          <a:p>
            <a:pPr marL="12700">
              <a:lnSpc>
                <a:spcPct val="100000"/>
              </a:lnSpc>
              <a:spcBef>
                <a:spcPts val="100"/>
              </a:spcBef>
            </a:pPr>
            <a:r>
              <a:rPr sz="2350" dirty="0">
                <a:latin typeface="Arial MT"/>
                <a:cs typeface="Arial MT"/>
              </a:rPr>
              <a:t>Each</a:t>
            </a:r>
            <a:r>
              <a:rPr sz="2350" spc="-5" dirty="0">
                <a:latin typeface="Arial MT"/>
                <a:cs typeface="Arial MT"/>
              </a:rPr>
              <a:t> connection has</a:t>
            </a:r>
            <a:r>
              <a:rPr sz="2350" dirty="0">
                <a:latin typeface="Arial MT"/>
                <a:cs typeface="Arial MT"/>
              </a:rPr>
              <a:t> a</a:t>
            </a:r>
            <a:r>
              <a:rPr sz="2350" spc="-5" dirty="0">
                <a:latin typeface="Arial MT"/>
                <a:cs typeface="Arial MT"/>
              </a:rPr>
              <a:t> </a:t>
            </a:r>
            <a:r>
              <a:rPr sz="2350" dirty="0">
                <a:latin typeface="Arial MT"/>
                <a:cs typeface="Arial MT"/>
              </a:rPr>
              <a:t>specific </a:t>
            </a:r>
            <a:r>
              <a:rPr sz="2350" spc="-5" dirty="0">
                <a:latin typeface="Arial MT"/>
                <a:cs typeface="Arial MT"/>
              </a:rPr>
              <a:t>weight.</a:t>
            </a:r>
            <a:endParaRPr sz="2350" dirty="0">
              <a:latin typeface="Arial MT"/>
              <a:cs typeface="Arial MT"/>
            </a:endParaRPr>
          </a:p>
        </p:txBody>
      </p:sp>
      <p:pic>
        <p:nvPicPr>
          <p:cNvPr id="6" name="object 2"/>
          <p:cNvPicPr/>
          <p:nvPr/>
        </p:nvPicPr>
        <p:blipFill>
          <a:blip r:embed="rId2" cstate="print"/>
          <a:stretch>
            <a:fillRect/>
          </a:stretch>
        </p:blipFill>
        <p:spPr>
          <a:xfrm>
            <a:off x="1384300" y="2257425"/>
            <a:ext cx="6424532" cy="480529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89100" y="1800225"/>
            <a:ext cx="8601669" cy="3628557"/>
          </a:xfrm>
          <a:prstGeom prst="rect">
            <a:avLst/>
          </a:prstGeom>
        </p:spPr>
        <p:txBody>
          <a:bodyPr vert="horz" wrap="square" lIns="0" tIns="12065" rIns="0" bIns="0" rtlCol="0">
            <a:spAutoFit/>
          </a:bodyPr>
          <a:lstStyle/>
          <a:p>
            <a:pPr marL="18415" marR="5080" indent="-6350">
              <a:lnSpc>
                <a:spcPct val="99800"/>
              </a:lnSpc>
              <a:spcBef>
                <a:spcPts val="120"/>
              </a:spcBef>
            </a:pPr>
            <a:r>
              <a:rPr sz="2350" b="0" dirty="0" smtClean="0">
                <a:latin typeface="Arial MT"/>
                <a:cs typeface="Arial MT"/>
              </a:rPr>
              <a:t>The</a:t>
            </a:r>
            <a:r>
              <a:rPr sz="2350" b="0" spc="-5" dirty="0" smtClean="0">
                <a:latin typeface="Arial MT"/>
                <a:cs typeface="Arial MT"/>
              </a:rPr>
              <a:t> </a:t>
            </a:r>
            <a:r>
              <a:rPr sz="2350" b="0" spc="-5" dirty="0">
                <a:latin typeface="Arial MT"/>
                <a:cs typeface="Arial MT"/>
              </a:rPr>
              <a:t>neuron</a:t>
            </a:r>
            <a:r>
              <a:rPr sz="2350" b="0" dirty="0">
                <a:latin typeface="Arial MT"/>
                <a:cs typeface="Arial MT"/>
              </a:rPr>
              <a:t> sums all incoming </a:t>
            </a:r>
            <a:r>
              <a:rPr sz="2350" b="0" spc="-5" dirty="0">
                <a:latin typeface="Arial MT"/>
                <a:cs typeface="Arial MT"/>
              </a:rPr>
              <a:t>activations. </a:t>
            </a:r>
            <a:r>
              <a:rPr sz="2350" b="0" dirty="0">
                <a:latin typeface="Arial MT"/>
                <a:cs typeface="Arial MT"/>
              </a:rPr>
              <a:t>The so-called "receptive </a:t>
            </a:r>
            <a:r>
              <a:rPr sz="2350" b="0" spc="-640" dirty="0">
                <a:latin typeface="Arial MT"/>
                <a:cs typeface="Arial MT"/>
              </a:rPr>
              <a:t> </a:t>
            </a:r>
            <a:r>
              <a:rPr sz="2350" b="0" dirty="0">
                <a:latin typeface="Arial MT"/>
                <a:cs typeface="Arial MT"/>
              </a:rPr>
              <a:t>field" </a:t>
            </a:r>
            <a:r>
              <a:rPr sz="2350" b="0" spc="5" dirty="0">
                <a:latin typeface="Arial MT"/>
                <a:cs typeface="Arial MT"/>
              </a:rPr>
              <a:t>is </a:t>
            </a:r>
            <a:r>
              <a:rPr sz="2350" b="0" spc="-5" dirty="0">
                <a:latin typeface="Arial MT"/>
                <a:cs typeface="Arial MT"/>
              </a:rPr>
              <a:t>indicated </a:t>
            </a:r>
            <a:r>
              <a:rPr sz="2350" b="0" dirty="0">
                <a:latin typeface="Arial MT"/>
                <a:cs typeface="Arial MT"/>
              </a:rPr>
              <a:t>on the right. This </a:t>
            </a:r>
            <a:r>
              <a:rPr sz="2350" b="0" spc="5" dirty="0">
                <a:latin typeface="Arial MT"/>
                <a:cs typeface="Arial MT"/>
              </a:rPr>
              <a:t>is </a:t>
            </a:r>
            <a:r>
              <a:rPr sz="2350" b="0" dirty="0">
                <a:latin typeface="Arial MT"/>
                <a:cs typeface="Arial MT"/>
              </a:rPr>
              <a:t>the </a:t>
            </a:r>
            <a:r>
              <a:rPr sz="2350" b="0" spc="-5" dirty="0">
                <a:latin typeface="Arial MT"/>
                <a:cs typeface="Arial MT"/>
              </a:rPr>
              <a:t>area </a:t>
            </a:r>
            <a:r>
              <a:rPr sz="2350" b="0" dirty="0">
                <a:latin typeface="Arial MT"/>
                <a:cs typeface="Arial MT"/>
              </a:rPr>
              <a:t>of input neurons </a:t>
            </a:r>
            <a:r>
              <a:rPr sz="2350" b="0" spc="-5" dirty="0">
                <a:latin typeface="Arial MT"/>
                <a:cs typeface="Arial MT"/>
              </a:rPr>
              <a:t>that </a:t>
            </a:r>
            <a:r>
              <a:rPr sz="2350" b="0" spc="-640" dirty="0">
                <a:latin typeface="Arial MT"/>
                <a:cs typeface="Arial MT"/>
              </a:rPr>
              <a:t> </a:t>
            </a:r>
            <a:r>
              <a:rPr sz="2350" b="0" dirty="0">
                <a:latin typeface="Arial MT"/>
                <a:cs typeface="Arial MT"/>
              </a:rPr>
              <a:t>relays information </a:t>
            </a:r>
            <a:r>
              <a:rPr sz="2350" b="0" spc="-10" dirty="0">
                <a:latin typeface="Arial MT"/>
                <a:cs typeface="Arial MT"/>
              </a:rPr>
              <a:t>to </a:t>
            </a:r>
            <a:r>
              <a:rPr sz="2350" b="0" dirty="0">
                <a:latin typeface="Arial MT"/>
                <a:cs typeface="Arial MT"/>
              </a:rPr>
              <a:t>a single </a:t>
            </a:r>
            <a:r>
              <a:rPr sz="2350" b="0" spc="-5" dirty="0">
                <a:latin typeface="Arial MT"/>
                <a:cs typeface="Arial MT"/>
              </a:rPr>
              <a:t>downstream </a:t>
            </a:r>
            <a:r>
              <a:rPr sz="2350" b="0" dirty="0">
                <a:latin typeface="Arial MT"/>
                <a:cs typeface="Arial MT"/>
              </a:rPr>
              <a:t>neuron. </a:t>
            </a:r>
            <a:r>
              <a:rPr sz="2350" b="0" spc="5" dirty="0">
                <a:latin typeface="Arial MT"/>
                <a:cs typeface="Arial MT"/>
              </a:rPr>
              <a:t>All </a:t>
            </a:r>
            <a:r>
              <a:rPr sz="2350" b="0" spc="-5" dirty="0">
                <a:latin typeface="Arial MT"/>
                <a:cs typeface="Arial MT"/>
              </a:rPr>
              <a:t>weights that </a:t>
            </a:r>
            <a:r>
              <a:rPr sz="2350" b="0" dirty="0">
                <a:latin typeface="Arial MT"/>
                <a:cs typeface="Arial MT"/>
              </a:rPr>
              <a:t> are not equal to 0 (or their amount is </a:t>
            </a:r>
            <a:r>
              <a:rPr sz="2350" b="0" spc="-5" dirty="0">
                <a:latin typeface="Arial MT"/>
                <a:cs typeface="Arial MT"/>
              </a:rPr>
              <a:t>below </a:t>
            </a:r>
            <a:r>
              <a:rPr sz="2350" b="0" dirty="0">
                <a:latin typeface="Arial MT"/>
                <a:cs typeface="Arial MT"/>
              </a:rPr>
              <a:t>some small </a:t>
            </a:r>
            <a:r>
              <a:rPr sz="2350" b="0" spc="-5" dirty="0">
                <a:latin typeface="Arial MT"/>
                <a:cs typeface="Arial MT"/>
              </a:rPr>
              <a:t>chosen </a:t>
            </a:r>
            <a:r>
              <a:rPr sz="2350" b="0" dirty="0">
                <a:latin typeface="Arial MT"/>
                <a:cs typeface="Arial MT"/>
              </a:rPr>
              <a:t> </a:t>
            </a:r>
            <a:r>
              <a:rPr sz="2350" b="0" spc="-5" dirty="0">
                <a:latin typeface="Arial MT"/>
                <a:cs typeface="Arial MT"/>
              </a:rPr>
              <a:t>value) </a:t>
            </a:r>
            <a:r>
              <a:rPr sz="2350" b="0" dirty="0">
                <a:latin typeface="Arial MT"/>
                <a:cs typeface="Arial MT"/>
              </a:rPr>
              <a:t>must </a:t>
            </a:r>
            <a:r>
              <a:rPr sz="2350" b="0" spc="-5" dirty="0">
                <a:latin typeface="Arial MT"/>
                <a:cs typeface="Arial MT"/>
              </a:rPr>
              <a:t>therefore </a:t>
            </a:r>
            <a:r>
              <a:rPr sz="2350" b="0" dirty="0">
                <a:latin typeface="Arial MT"/>
                <a:cs typeface="Arial MT"/>
              </a:rPr>
              <a:t>be taken into account. In our example, the </a:t>
            </a:r>
            <a:r>
              <a:rPr sz="2350" b="0" spc="5" dirty="0">
                <a:latin typeface="Arial MT"/>
                <a:cs typeface="Arial MT"/>
              </a:rPr>
              <a:t> </a:t>
            </a:r>
            <a:r>
              <a:rPr sz="2350" b="0" spc="-5" dirty="0">
                <a:latin typeface="Arial MT"/>
                <a:cs typeface="Arial MT"/>
              </a:rPr>
              <a:t>receptive </a:t>
            </a:r>
            <a:r>
              <a:rPr sz="2350" b="0" dirty="0">
                <a:latin typeface="Arial MT"/>
                <a:cs typeface="Arial MT"/>
              </a:rPr>
              <a:t>field of the neuron under consideration is still very large </a:t>
            </a:r>
            <a:r>
              <a:rPr sz="2350" b="0" spc="5" dirty="0">
                <a:latin typeface="Arial MT"/>
                <a:cs typeface="Arial MT"/>
              </a:rPr>
              <a:t> </a:t>
            </a:r>
            <a:r>
              <a:rPr sz="2350" b="0" dirty="0">
                <a:latin typeface="Arial MT"/>
                <a:cs typeface="Arial MT"/>
              </a:rPr>
              <a:t>and </a:t>
            </a:r>
            <a:r>
              <a:rPr sz="2350" b="0" spc="-5" dirty="0">
                <a:latin typeface="Arial MT"/>
                <a:cs typeface="Arial MT"/>
              </a:rPr>
              <a:t>may encompass </a:t>
            </a:r>
            <a:r>
              <a:rPr sz="2350" b="0" dirty="0">
                <a:latin typeface="Arial MT"/>
                <a:cs typeface="Arial MT"/>
              </a:rPr>
              <a:t>the entire input area. In the course of the </a:t>
            </a:r>
            <a:r>
              <a:rPr sz="2350" b="0" spc="5" dirty="0">
                <a:latin typeface="Arial MT"/>
                <a:cs typeface="Arial MT"/>
              </a:rPr>
              <a:t> </a:t>
            </a:r>
            <a:r>
              <a:rPr sz="2350" b="0" spc="-5" dirty="0">
                <a:latin typeface="Arial MT"/>
                <a:cs typeface="Arial MT"/>
              </a:rPr>
              <a:t>training </a:t>
            </a:r>
            <a:r>
              <a:rPr sz="2350" b="0" dirty="0">
                <a:latin typeface="Arial MT"/>
                <a:cs typeface="Arial MT"/>
              </a:rPr>
              <a:t>(explained </a:t>
            </a:r>
            <a:r>
              <a:rPr sz="2350" b="0" spc="-5" dirty="0">
                <a:latin typeface="Arial MT"/>
                <a:cs typeface="Arial MT"/>
              </a:rPr>
              <a:t>later), </a:t>
            </a:r>
            <a:r>
              <a:rPr sz="2350" b="0" dirty="0">
                <a:latin typeface="Arial MT"/>
                <a:cs typeface="Arial MT"/>
              </a:rPr>
              <a:t>however, the neurons </a:t>
            </a:r>
            <a:r>
              <a:rPr sz="2350" b="0" spc="-5" dirty="0">
                <a:latin typeface="Arial MT"/>
                <a:cs typeface="Arial MT"/>
              </a:rPr>
              <a:t>will </a:t>
            </a:r>
            <a:r>
              <a:rPr sz="2350" b="0" dirty="0">
                <a:latin typeface="Arial MT"/>
                <a:cs typeface="Arial MT"/>
              </a:rPr>
              <a:t>each specialize </a:t>
            </a:r>
            <a:r>
              <a:rPr sz="2350" b="0" spc="-640" dirty="0">
                <a:latin typeface="Arial MT"/>
                <a:cs typeface="Arial MT"/>
              </a:rPr>
              <a:t> </a:t>
            </a:r>
            <a:r>
              <a:rPr sz="2350" b="0" dirty="0">
                <a:latin typeface="Arial MT"/>
                <a:cs typeface="Arial MT"/>
              </a:rPr>
              <a:t>in</a:t>
            </a:r>
            <a:r>
              <a:rPr sz="2350" b="0" spc="-5" dirty="0">
                <a:latin typeface="Arial MT"/>
                <a:cs typeface="Arial MT"/>
              </a:rPr>
              <a:t> </a:t>
            </a:r>
            <a:r>
              <a:rPr sz="2350" b="0" dirty="0">
                <a:latin typeface="Arial MT"/>
                <a:cs typeface="Arial MT"/>
              </a:rPr>
              <a:t>certain</a:t>
            </a:r>
            <a:r>
              <a:rPr sz="2350" b="0" spc="-15" dirty="0">
                <a:latin typeface="Arial MT"/>
                <a:cs typeface="Arial MT"/>
              </a:rPr>
              <a:t> </a:t>
            </a:r>
            <a:r>
              <a:rPr sz="2350" b="0" dirty="0">
                <a:latin typeface="Arial MT"/>
                <a:cs typeface="Arial MT"/>
              </a:rPr>
              <a:t>areas </a:t>
            </a:r>
            <a:r>
              <a:rPr sz="2350" b="0" spc="-5" dirty="0">
                <a:latin typeface="Arial MT"/>
                <a:cs typeface="Arial MT"/>
              </a:rPr>
              <a:t>and</a:t>
            </a:r>
            <a:r>
              <a:rPr sz="2350" b="0" dirty="0">
                <a:latin typeface="Arial MT"/>
                <a:cs typeface="Arial MT"/>
              </a:rPr>
              <a:t> the</a:t>
            </a:r>
            <a:r>
              <a:rPr sz="2350" b="0" spc="-5" dirty="0">
                <a:latin typeface="Arial MT"/>
                <a:cs typeface="Arial MT"/>
              </a:rPr>
              <a:t> </a:t>
            </a:r>
            <a:r>
              <a:rPr sz="2350" b="0" dirty="0">
                <a:latin typeface="Arial MT"/>
                <a:cs typeface="Arial MT"/>
              </a:rPr>
              <a:t>receptive</a:t>
            </a:r>
            <a:r>
              <a:rPr sz="2350" b="0" spc="-15" dirty="0">
                <a:latin typeface="Arial MT"/>
                <a:cs typeface="Arial MT"/>
              </a:rPr>
              <a:t> </a:t>
            </a:r>
            <a:r>
              <a:rPr sz="2350" b="0" dirty="0">
                <a:latin typeface="Arial MT"/>
                <a:cs typeface="Arial MT"/>
              </a:rPr>
              <a:t>field</a:t>
            </a:r>
            <a:r>
              <a:rPr sz="2350" b="0" spc="-15" dirty="0">
                <a:latin typeface="Arial MT"/>
                <a:cs typeface="Arial MT"/>
              </a:rPr>
              <a:t> </a:t>
            </a:r>
            <a:r>
              <a:rPr sz="2350" b="0" dirty="0">
                <a:latin typeface="Arial MT"/>
                <a:cs typeface="Arial MT"/>
              </a:rPr>
              <a:t>will</a:t>
            </a:r>
            <a:r>
              <a:rPr sz="2350" b="0" spc="-20" dirty="0">
                <a:latin typeface="Arial MT"/>
                <a:cs typeface="Arial MT"/>
              </a:rPr>
              <a:t> </a:t>
            </a:r>
            <a:r>
              <a:rPr sz="2350" b="0" dirty="0">
                <a:latin typeface="Arial MT"/>
                <a:cs typeface="Arial MT"/>
              </a:rPr>
              <a:t>shrink.</a:t>
            </a:r>
            <a:endParaRPr sz="2350" dirty="0">
              <a:latin typeface="Arial MT"/>
              <a:cs typeface="Arial MT"/>
            </a:endParaRPr>
          </a:p>
        </p:txBody>
      </p:sp>
      <p:sp>
        <p:nvSpPr>
          <p:cNvPr id="4" name="Rechteck 3"/>
          <p:cNvSpPr/>
          <p:nvPr/>
        </p:nvSpPr>
        <p:spPr>
          <a:xfrm>
            <a:off x="1612900" y="657225"/>
            <a:ext cx="3282630" cy="686342"/>
          </a:xfrm>
          <a:prstGeom prst="rect">
            <a:avLst/>
          </a:prstGeom>
        </p:spPr>
        <p:txBody>
          <a:bodyPr wrap="none">
            <a:spAutoFit/>
          </a:bodyPr>
          <a:lstStyle/>
          <a:p>
            <a:r>
              <a:rPr lang="en-US" sz="3860" b="1" spc="-5" dirty="0"/>
              <a:t>Receptive</a:t>
            </a:r>
            <a:r>
              <a:rPr lang="en-US" sz="3860" b="1" spc="-15" dirty="0"/>
              <a:t> </a:t>
            </a:r>
            <a:r>
              <a:rPr lang="en-US" sz="3860" b="1" spc="-5" dirty="0"/>
              <a:t>Field</a:t>
            </a:r>
            <a:endParaRPr lang="en-US" sz="3860"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65300" y="657225"/>
            <a:ext cx="8601669" cy="606192"/>
          </a:xfrm>
          <a:prstGeom prst="rect">
            <a:avLst/>
          </a:prstGeom>
        </p:spPr>
        <p:txBody>
          <a:bodyPr vert="horz" wrap="square" lIns="0" tIns="12065" rIns="0" bIns="0" rtlCol="0">
            <a:spAutoFit/>
          </a:bodyPr>
          <a:lstStyle/>
          <a:p>
            <a:pPr marL="12700">
              <a:lnSpc>
                <a:spcPct val="100000"/>
              </a:lnSpc>
              <a:spcBef>
                <a:spcPts val="95"/>
              </a:spcBef>
            </a:pPr>
            <a:r>
              <a:rPr sz="3860" spc="-5" dirty="0"/>
              <a:t>Receptive</a:t>
            </a:r>
            <a:r>
              <a:rPr sz="3860" spc="-45" dirty="0"/>
              <a:t> </a:t>
            </a:r>
            <a:r>
              <a:rPr sz="3860" spc="-5" dirty="0"/>
              <a:t>Field</a:t>
            </a:r>
            <a:endParaRPr sz="3860" dirty="0"/>
          </a:p>
        </p:txBody>
      </p:sp>
      <p:pic>
        <p:nvPicPr>
          <p:cNvPr id="3" name="object 3"/>
          <p:cNvPicPr/>
          <p:nvPr/>
        </p:nvPicPr>
        <p:blipFill>
          <a:blip r:embed="rId2" cstate="print"/>
          <a:stretch>
            <a:fillRect/>
          </a:stretch>
        </p:blipFill>
        <p:spPr>
          <a:xfrm>
            <a:off x="1231900" y="1724025"/>
            <a:ext cx="6662478" cy="4995607"/>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65300" y="704029"/>
            <a:ext cx="8601669" cy="606192"/>
          </a:xfrm>
          <a:prstGeom prst="rect">
            <a:avLst/>
          </a:prstGeom>
        </p:spPr>
        <p:txBody>
          <a:bodyPr vert="horz" wrap="square" lIns="0" tIns="12065" rIns="0" bIns="0" rtlCol="0">
            <a:spAutoFit/>
          </a:bodyPr>
          <a:lstStyle/>
          <a:p>
            <a:pPr marL="12700">
              <a:lnSpc>
                <a:spcPct val="100000"/>
              </a:lnSpc>
              <a:spcBef>
                <a:spcPts val="95"/>
              </a:spcBef>
            </a:pPr>
            <a:r>
              <a:rPr sz="3860" spc="-5" dirty="0"/>
              <a:t>Restrict()-Function</a:t>
            </a:r>
            <a:endParaRPr sz="3860" dirty="0"/>
          </a:p>
        </p:txBody>
      </p:sp>
      <p:sp>
        <p:nvSpPr>
          <p:cNvPr id="3" name="object 3"/>
          <p:cNvSpPr txBox="1">
            <a:spLocks noGrp="1"/>
          </p:cNvSpPr>
          <p:nvPr>
            <p:ph idx="1"/>
          </p:nvPr>
        </p:nvSpPr>
        <p:spPr>
          <a:xfrm>
            <a:off x="1756229" y="1724025"/>
            <a:ext cx="5983129" cy="4548553"/>
          </a:xfrm>
          <a:prstGeom prst="rect">
            <a:avLst/>
          </a:prstGeom>
        </p:spPr>
        <p:txBody>
          <a:bodyPr vert="horz" wrap="square" lIns="0" tIns="13335" rIns="0" bIns="0" rtlCol="0">
            <a:spAutoFit/>
          </a:bodyPr>
          <a:lstStyle/>
          <a:p>
            <a:pPr marL="12065" marR="5080" indent="0">
              <a:lnSpc>
                <a:spcPct val="99800"/>
              </a:lnSpc>
              <a:spcBef>
                <a:spcPts val="105"/>
              </a:spcBef>
              <a:buNone/>
            </a:pPr>
            <a:r>
              <a:rPr dirty="0"/>
              <a:t>A</a:t>
            </a:r>
            <a:r>
              <a:rPr spc="5" dirty="0"/>
              <a:t> </a:t>
            </a:r>
            <a:r>
              <a:rPr spc="-5" dirty="0"/>
              <a:t>multi-stage</a:t>
            </a:r>
            <a:r>
              <a:rPr spc="10" dirty="0"/>
              <a:t> </a:t>
            </a:r>
            <a:r>
              <a:rPr spc="-5" dirty="0"/>
              <a:t>process</a:t>
            </a:r>
            <a:r>
              <a:rPr spc="10" dirty="0"/>
              <a:t> </a:t>
            </a:r>
            <a:r>
              <a:rPr spc="-5" dirty="0"/>
              <a:t>with</a:t>
            </a:r>
            <a:r>
              <a:rPr spc="5" dirty="0"/>
              <a:t> </a:t>
            </a:r>
            <a:r>
              <a:rPr spc="-5" dirty="0"/>
              <a:t>multiplications</a:t>
            </a:r>
            <a:r>
              <a:rPr spc="10" dirty="0"/>
              <a:t> </a:t>
            </a:r>
            <a:r>
              <a:rPr dirty="0"/>
              <a:t>and</a:t>
            </a:r>
            <a:r>
              <a:rPr spc="10" dirty="0"/>
              <a:t> </a:t>
            </a:r>
            <a:r>
              <a:rPr dirty="0"/>
              <a:t>sums</a:t>
            </a:r>
            <a:r>
              <a:rPr spc="-10" dirty="0"/>
              <a:t> </a:t>
            </a:r>
            <a:r>
              <a:rPr dirty="0"/>
              <a:t>takes</a:t>
            </a:r>
            <a:r>
              <a:rPr spc="-15" dirty="0"/>
              <a:t> </a:t>
            </a:r>
            <a:r>
              <a:rPr dirty="0"/>
              <a:t>place</a:t>
            </a:r>
            <a:r>
              <a:rPr spc="10" dirty="0"/>
              <a:t> </a:t>
            </a:r>
            <a:r>
              <a:rPr dirty="0"/>
              <a:t>in </a:t>
            </a:r>
            <a:r>
              <a:rPr spc="-640" dirty="0"/>
              <a:t> </a:t>
            </a:r>
            <a:r>
              <a:rPr spc="-5" dirty="0"/>
              <a:t>the </a:t>
            </a:r>
            <a:r>
              <a:rPr dirty="0"/>
              <a:t>network. The values could easily (in a </a:t>
            </a:r>
            <a:r>
              <a:rPr spc="-5" dirty="0"/>
              <a:t>positive </a:t>
            </a:r>
            <a:r>
              <a:rPr dirty="0"/>
              <a:t>or negative </a:t>
            </a:r>
            <a:r>
              <a:rPr spc="5" dirty="0"/>
              <a:t> </a:t>
            </a:r>
            <a:r>
              <a:rPr dirty="0"/>
              <a:t>direction)</a:t>
            </a:r>
            <a:r>
              <a:rPr spc="-20" dirty="0"/>
              <a:t> </a:t>
            </a:r>
            <a:r>
              <a:rPr dirty="0"/>
              <a:t>get out</a:t>
            </a:r>
            <a:r>
              <a:rPr spc="-15" dirty="0"/>
              <a:t> </a:t>
            </a:r>
            <a:r>
              <a:rPr dirty="0"/>
              <a:t>of hand</a:t>
            </a:r>
            <a:r>
              <a:rPr spc="5" dirty="0"/>
              <a:t> </a:t>
            </a:r>
            <a:r>
              <a:rPr spc="-5" dirty="0"/>
              <a:t>(increase</a:t>
            </a:r>
            <a:r>
              <a:rPr dirty="0"/>
              <a:t> strongly).</a:t>
            </a:r>
            <a:r>
              <a:rPr spc="-20" dirty="0"/>
              <a:t> </a:t>
            </a:r>
            <a:r>
              <a:rPr spc="5" dirty="0"/>
              <a:t>We </a:t>
            </a:r>
            <a:r>
              <a:rPr dirty="0"/>
              <a:t>will </a:t>
            </a:r>
            <a:r>
              <a:rPr spc="-5" dirty="0"/>
              <a:t>therefore</a:t>
            </a:r>
            <a:r>
              <a:rPr spc="-15" dirty="0"/>
              <a:t> </a:t>
            </a:r>
            <a:r>
              <a:rPr dirty="0"/>
              <a:t>use </a:t>
            </a:r>
            <a:r>
              <a:rPr spc="-640" dirty="0"/>
              <a:t> </a:t>
            </a:r>
            <a:r>
              <a:rPr dirty="0"/>
              <a:t>a </a:t>
            </a:r>
            <a:r>
              <a:rPr spc="-5" dirty="0"/>
              <a:t>function </a:t>
            </a:r>
            <a:r>
              <a:rPr dirty="0"/>
              <a:t>"restrict()" which ensures </a:t>
            </a:r>
            <a:r>
              <a:rPr spc="-5" dirty="0"/>
              <a:t>that </a:t>
            </a:r>
            <a:r>
              <a:rPr dirty="0"/>
              <a:t>the values are always </a:t>
            </a:r>
            <a:r>
              <a:rPr spc="5" dirty="0"/>
              <a:t> </a:t>
            </a:r>
            <a:r>
              <a:rPr spc="-5" dirty="0"/>
              <a:t>restricted </a:t>
            </a:r>
            <a:r>
              <a:rPr spc="-10" dirty="0"/>
              <a:t>to</a:t>
            </a:r>
            <a:r>
              <a:rPr spc="10" dirty="0"/>
              <a:t> </a:t>
            </a:r>
            <a:r>
              <a:rPr spc="-5" dirty="0"/>
              <a:t>the</a:t>
            </a:r>
            <a:r>
              <a:rPr dirty="0"/>
              <a:t> range between 0 </a:t>
            </a:r>
            <a:r>
              <a:rPr spc="-5" dirty="0"/>
              <a:t>and</a:t>
            </a:r>
            <a:r>
              <a:rPr dirty="0"/>
              <a:t> 1.</a:t>
            </a:r>
            <a:r>
              <a:rPr spc="-20" dirty="0"/>
              <a:t> </a:t>
            </a:r>
            <a:r>
              <a:rPr dirty="0"/>
              <a:t>Values </a:t>
            </a:r>
            <a:r>
              <a:rPr spc="-5" dirty="0"/>
              <a:t>that</a:t>
            </a:r>
            <a:r>
              <a:rPr dirty="0"/>
              <a:t> are already </a:t>
            </a:r>
            <a:r>
              <a:rPr spc="5" dirty="0"/>
              <a:t> </a:t>
            </a:r>
            <a:r>
              <a:rPr dirty="0"/>
              <a:t>between 0 and 1 </a:t>
            </a:r>
            <a:r>
              <a:rPr spc="5" dirty="0"/>
              <a:t>are </a:t>
            </a:r>
            <a:r>
              <a:rPr dirty="0"/>
              <a:t>hardly changed or not changed at all, </a:t>
            </a:r>
            <a:r>
              <a:rPr spc="-5" dirty="0"/>
              <a:t>values </a:t>
            </a:r>
            <a:r>
              <a:rPr dirty="0"/>
              <a:t> </a:t>
            </a:r>
            <a:r>
              <a:rPr spc="-5" dirty="0"/>
              <a:t>that </a:t>
            </a:r>
            <a:r>
              <a:rPr dirty="0"/>
              <a:t>are </a:t>
            </a:r>
            <a:r>
              <a:rPr spc="-5" dirty="0"/>
              <a:t>too</a:t>
            </a:r>
            <a:r>
              <a:rPr spc="10" dirty="0"/>
              <a:t> </a:t>
            </a:r>
            <a:r>
              <a:rPr dirty="0"/>
              <a:t>large </a:t>
            </a:r>
            <a:r>
              <a:rPr spc="-10" dirty="0"/>
              <a:t>or</a:t>
            </a:r>
            <a:r>
              <a:rPr spc="-5" dirty="0"/>
              <a:t> </a:t>
            </a:r>
            <a:r>
              <a:rPr dirty="0"/>
              <a:t>too small are </a:t>
            </a:r>
            <a:r>
              <a:rPr spc="-5" dirty="0"/>
              <a:t>compressed</a:t>
            </a:r>
            <a:r>
              <a:rPr dirty="0"/>
              <a:t> so</a:t>
            </a:r>
            <a:r>
              <a:rPr spc="-20" dirty="0"/>
              <a:t> </a:t>
            </a:r>
            <a:r>
              <a:rPr dirty="0"/>
              <a:t>that</a:t>
            </a:r>
            <a:r>
              <a:rPr spc="-5" dirty="0"/>
              <a:t> </a:t>
            </a:r>
            <a:r>
              <a:rPr dirty="0"/>
              <a:t>they</a:t>
            </a:r>
            <a:r>
              <a:rPr spc="5" dirty="0"/>
              <a:t> </a:t>
            </a:r>
            <a:r>
              <a:rPr dirty="0"/>
              <a:t>fall </a:t>
            </a:r>
            <a:r>
              <a:rPr spc="5" dirty="0"/>
              <a:t> </a:t>
            </a:r>
            <a:r>
              <a:rPr dirty="0"/>
              <a:t>within</a:t>
            </a:r>
            <a:r>
              <a:rPr spc="-20" dirty="0"/>
              <a:t> </a:t>
            </a:r>
            <a:r>
              <a:rPr spc="-5" dirty="0"/>
              <a:t>the</a:t>
            </a:r>
            <a:r>
              <a:rPr dirty="0"/>
              <a:t> desired limits.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89100" y="657225"/>
            <a:ext cx="8601669" cy="606192"/>
          </a:xfrm>
          <a:prstGeom prst="rect">
            <a:avLst/>
          </a:prstGeom>
        </p:spPr>
        <p:txBody>
          <a:bodyPr vert="horz" wrap="square" lIns="0" tIns="12065" rIns="0" bIns="0" rtlCol="0">
            <a:spAutoFit/>
          </a:bodyPr>
          <a:lstStyle/>
          <a:p>
            <a:pPr marL="12700">
              <a:lnSpc>
                <a:spcPct val="100000"/>
              </a:lnSpc>
              <a:spcBef>
                <a:spcPts val="95"/>
              </a:spcBef>
            </a:pPr>
            <a:r>
              <a:rPr sz="3860" spc="-5" dirty="0"/>
              <a:t>Restrict()-Function</a:t>
            </a:r>
            <a:endParaRPr sz="3860" dirty="0"/>
          </a:p>
        </p:txBody>
      </p:sp>
      <p:pic>
        <p:nvPicPr>
          <p:cNvPr id="3" name="object 3"/>
          <p:cNvPicPr/>
          <p:nvPr/>
        </p:nvPicPr>
        <p:blipFill>
          <a:blip r:embed="rId2" cstate="print"/>
          <a:stretch>
            <a:fillRect/>
          </a:stretch>
        </p:blipFill>
        <p:spPr>
          <a:xfrm>
            <a:off x="1689100" y="1876425"/>
            <a:ext cx="4855464" cy="3745084"/>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6126" y="657225"/>
            <a:ext cx="8601669" cy="606192"/>
          </a:xfrm>
          <a:prstGeom prst="rect">
            <a:avLst/>
          </a:prstGeom>
        </p:spPr>
        <p:txBody>
          <a:bodyPr vert="horz" wrap="square" lIns="0" tIns="12065" rIns="0" bIns="0" rtlCol="0">
            <a:spAutoFit/>
          </a:bodyPr>
          <a:lstStyle/>
          <a:p>
            <a:pPr marL="12700">
              <a:lnSpc>
                <a:spcPct val="100000"/>
              </a:lnSpc>
              <a:spcBef>
                <a:spcPts val="95"/>
              </a:spcBef>
            </a:pPr>
            <a:r>
              <a:rPr sz="3860" spc="-5" dirty="0"/>
              <a:t>Bi</a:t>
            </a:r>
            <a:r>
              <a:rPr sz="3860" spc="-25" dirty="0"/>
              <a:t>a</a:t>
            </a:r>
            <a:r>
              <a:rPr sz="3860" spc="-5" dirty="0"/>
              <a:t>s</a:t>
            </a:r>
            <a:endParaRPr sz="3860" dirty="0"/>
          </a:p>
        </p:txBody>
      </p:sp>
      <p:sp>
        <p:nvSpPr>
          <p:cNvPr id="3" name="object 3"/>
          <p:cNvSpPr txBox="1"/>
          <p:nvPr/>
        </p:nvSpPr>
        <p:spPr>
          <a:xfrm>
            <a:off x="1657055" y="1724025"/>
            <a:ext cx="8272145" cy="1839595"/>
          </a:xfrm>
          <a:prstGeom prst="rect">
            <a:avLst/>
          </a:prstGeom>
        </p:spPr>
        <p:txBody>
          <a:bodyPr vert="horz" wrap="square" lIns="0" tIns="12700" rIns="0" bIns="0" rtlCol="0">
            <a:spAutoFit/>
          </a:bodyPr>
          <a:lstStyle/>
          <a:p>
            <a:pPr marL="12700">
              <a:lnSpc>
                <a:spcPct val="100000"/>
              </a:lnSpc>
              <a:spcBef>
                <a:spcPts val="100"/>
              </a:spcBef>
            </a:pPr>
            <a:r>
              <a:rPr sz="2350" dirty="0">
                <a:latin typeface="Arial MT"/>
                <a:cs typeface="Arial MT"/>
              </a:rPr>
              <a:t>We</a:t>
            </a:r>
            <a:r>
              <a:rPr sz="2350" spc="-15" dirty="0">
                <a:latin typeface="Arial MT"/>
                <a:cs typeface="Arial MT"/>
              </a:rPr>
              <a:t> </a:t>
            </a:r>
            <a:r>
              <a:rPr sz="2350" spc="-5" dirty="0">
                <a:latin typeface="Arial MT"/>
                <a:cs typeface="Arial MT"/>
              </a:rPr>
              <a:t>have</a:t>
            </a:r>
            <a:r>
              <a:rPr sz="2350" spc="-30" dirty="0">
                <a:latin typeface="Arial MT"/>
                <a:cs typeface="Arial MT"/>
              </a:rPr>
              <a:t> </a:t>
            </a:r>
            <a:r>
              <a:rPr sz="2350" dirty="0">
                <a:latin typeface="Arial MT"/>
                <a:cs typeface="Arial MT"/>
              </a:rPr>
              <a:t>one</a:t>
            </a:r>
            <a:r>
              <a:rPr sz="2350" spc="-15" dirty="0">
                <a:latin typeface="Arial MT"/>
                <a:cs typeface="Arial MT"/>
              </a:rPr>
              <a:t> </a:t>
            </a:r>
            <a:r>
              <a:rPr sz="2350" dirty="0">
                <a:latin typeface="Arial MT"/>
                <a:cs typeface="Arial MT"/>
              </a:rPr>
              <a:t>addition.</a:t>
            </a:r>
          </a:p>
          <a:p>
            <a:pPr marL="12700">
              <a:lnSpc>
                <a:spcPct val="100000"/>
              </a:lnSpc>
              <a:spcBef>
                <a:spcPts val="95"/>
              </a:spcBef>
            </a:pPr>
            <a:r>
              <a:rPr sz="2350" dirty="0">
                <a:latin typeface="Arial MT"/>
                <a:cs typeface="Arial MT"/>
              </a:rPr>
              <a:t>Neurons</a:t>
            </a:r>
            <a:r>
              <a:rPr sz="2350" spc="-10" dirty="0">
                <a:latin typeface="Arial MT"/>
                <a:cs typeface="Arial MT"/>
              </a:rPr>
              <a:t> </a:t>
            </a:r>
            <a:r>
              <a:rPr sz="2350" spc="-5" dirty="0">
                <a:latin typeface="Arial MT"/>
                <a:cs typeface="Arial MT"/>
              </a:rPr>
              <a:t>can</a:t>
            </a:r>
            <a:r>
              <a:rPr sz="2350" spc="-10" dirty="0">
                <a:latin typeface="Arial MT"/>
                <a:cs typeface="Arial MT"/>
              </a:rPr>
              <a:t> </a:t>
            </a:r>
            <a:r>
              <a:rPr sz="2350" dirty="0">
                <a:latin typeface="Arial MT"/>
                <a:cs typeface="Arial MT"/>
              </a:rPr>
              <a:t>have</a:t>
            </a:r>
            <a:r>
              <a:rPr sz="2350" spc="-25" dirty="0">
                <a:latin typeface="Arial MT"/>
                <a:cs typeface="Arial MT"/>
              </a:rPr>
              <a:t> </a:t>
            </a:r>
            <a:r>
              <a:rPr sz="2350" dirty="0">
                <a:latin typeface="Arial MT"/>
                <a:cs typeface="Arial MT"/>
              </a:rPr>
              <a:t>a</a:t>
            </a:r>
            <a:r>
              <a:rPr sz="2350" spc="-10" dirty="0">
                <a:latin typeface="Arial MT"/>
                <a:cs typeface="Arial MT"/>
              </a:rPr>
              <a:t> </a:t>
            </a:r>
            <a:r>
              <a:rPr sz="2350" dirty="0">
                <a:latin typeface="Arial MT"/>
                <a:cs typeface="Arial MT"/>
              </a:rPr>
              <a:t>certain</a:t>
            </a:r>
            <a:r>
              <a:rPr sz="2350" spc="-25" dirty="0">
                <a:latin typeface="Arial MT"/>
                <a:cs typeface="Arial MT"/>
              </a:rPr>
              <a:t> </a:t>
            </a:r>
            <a:r>
              <a:rPr sz="2350" dirty="0">
                <a:latin typeface="Arial MT"/>
                <a:cs typeface="Arial MT"/>
              </a:rPr>
              <a:t>bias.</a:t>
            </a:r>
          </a:p>
          <a:p>
            <a:pPr marL="18415" marR="5080" indent="-6350">
              <a:lnSpc>
                <a:spcPct val="99800"/>
              </a:lnSpc>
              <a:spcBef>
                <a:spcPts val="105"/>
              </a:spcBef>
            </a:pPr>
            <a:r>
              <a:rPr sz="2350" dirty="0">
                <a:latin typeface="Arial MT"/>
                <a:cs typeface="Arial MT"/>
              </a:rPr>
              <a:t>This can </a:t>
            </a:r>
            <a:r>
              <a:rPr sz="2350" spc="-5" dirty="0">
                <a:latin typeface="Arial MT"/>
                <a:cs typeface="Arial MT"/>
              </a:rPr>
              <a:t>manifest </a:t>
            </a:r>
            <a:r>
              <a:rPr sz="2350" dirty="0">
                <a:latin typeface="Arial MT"/>
                <a:cs typeface="Arial MT"/>
              </a:rPr>
              <a:t>itself </a:t>
            </a:r>
            <a:r>
              <a:rPr sz="2350" spc="5" dirty="0">
                <a:latin typeface="Arial MT"/>
                <a:cs typeface="Arial MT"/>
              </a:rPr>
              <a:t>in </a:t>
            </a:r>
            <a:r>
              <a:rPr sz="2350" dirty="0">
                <a:latin typeface="Arial MT"/>
                <a:cs typeface="Arial MT"/>
              </a:rPr>
              <a:t>a certain </a:t>
            </a:r>
            <a:r>
              <a:rPr sz="2350" spc="-5" dirty="0">
                <a:latin typeface="Arial MT"/>
                <a:cs typeface="Arial MT"/>
              </a:rPr>
              <a:t>sluggishness </a:t>
            </a:r>
            <a:r>
              <a:rPr sz="2350" dirty="0">
                <a:latin typeface="Arial MT"/>
                <a:cs typeface="Arial MT"/>
              </a:rPr>
              <a:t>of excitement </a:t>
            </a:r>
            <a:r>
              <a:rPr sz="2350" spc="-640" dirty="0">
                <a:latin typeface="Arial MT"/>
                <a:cs typeface="Arial MT"/>
              </a:rPr>
              <a:t> </a:t>
            </a:r>
            <a:r>
              <a:rPr sz="2350" spc="-5" dirty="0">
                <a:latin typeface="Arial MT"/>
                <a:cs typeface="Arial MT"/>
              </a:rPr>
              <a:t>(then </a:t>
            </a:r>
            <a:r>
              <a:rPr sz="2350" dirty="0">
                <a:latin typeface="Arial MT"/>
                <a:cs typeface="Arial MT"/>
              </a:rPr>
              <a:t>more input is </a:t>
            </a:r>
            <a:r>
              <a:rPr sz="2350" spc="-5" dirty="0">
                <a:latin typeface="Arial MT"/>
                <a:cs typeface="Arial MT"/>
              </a:rPr>
              <a:t>needed </a:t>
            </a:r>
            <a:r>
              <a:rPr sz="2350" dirty="0">
                <a:latin typeface="Arial MT"/>
                <a:cs typeface="Arial MT"/>
              </a:rPr>
              <a:t>to activate the neuron) or </a:t>
            </a:r>
            <a:r>
              <a:rPr sz="2350" spc="5" dirty="0">
                <a:latin typeface="Arial MT"/>
                <a:cs typeface="Arial MT"/>
              </a:rPr>
              <a:t>in </a:t>
            </a:r>
            <a:r>
              <a:rPr sz="2350" dirty="0">
                <a:latin typeface="Arial MT"/>
                <a:cs typeface="Arial MT"/>
              </a:rPr>
              <a:t>pre- </a:t>
            </a:r>
            <a:r>
              <a:rPr sz="2350" spc="5" dirty="0">
                <a:latin typeface="Arial MT"/>
                <a:cs typeface="Arial MT"/>
              </a:rPr>
              <a:t> </a:t>
            </a:r>
            <a:r>
              <a:rPr sz="2350" spc="-5" dirty="0">
                <a:latin typeface="Arial MT"/>
                <a:cs typeface="Arial MT"/>
              </a:rPr>
              <a:t>excitation </a:t>
            </a:r>
            <a:r>
              <a:rPr sz="2350" dirty="0">
                <a:latin typeface="Arial MT"/>
                <a:cs typeface="Arial MT"/>
              </a:rPr>
              <a:t>(then less </a:t>
            </a:r>
            <a:r>
              <a:rPr sz="2350" spc="-5" dirty="0">
                <a:latin typeface="Arial MT"/>
                <a:cs typeface="Arial MT"/>
              </a:rPr>
              <a:t>input</a:t>
            </a:r>
            <a:r>
              <a:rPr sz="2350" dirty="0">
                <a:latin typeface="Arial MT"/>
                <a:cs typeface="Arial MT"/>
              </a:rPr>
              <a:t> is </a:t>
            </a:r>
            <a:r>
              <a:rPr sz="2350" spc="-5" dirty="0">
                <a:latin typeface="Arial MT"/>
                <a:cs typeface="Arial MT"/>
              </a:rPr>
              <a:t>needed</a:t>
            </a:r>
            <a:r>
              <a:rPr sz="2350" dirty="0">
                <a:latin typeface="Arial MT"/>
                <a:cs typeface="Arial MT"/>
              </a:rPr>
              <a:t> to activate</a:t>
            </a:r>
            <a:r>
              <a:rPr sz="2350" spc="-20" dirty="0">
                <a:latin typeface="Arial MT"/>
                <a:cs typeface="Arial MT"/>
              </a:rPr>
              <a:t> </a:t>
            </a:r>
            <a:r>
              <a:rPr sz="2350" dirty="0">
                <a:latin typeface="Arial MT"/>
                <a:cs typeface="Arial MT"/>
              </a:rPr>
              <a:t>the neuron).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17700" y="657225"/>
            <a:ext cx="8601669" cy="606192"/>
          </a:xfrm>
          <a:prstGeom prst="rect">
            <a:avLst/>
          </a:prstGeom>
        </p:spPr>
        <p:txBody>
          <a:bodyPr vert="horz" wrap="square" lIns="0" tIns="12065" rIns="0" bIns="0" rtlCol="0">
            <a:spAutoFit/>
          </a:bodyPr>
          <a:lstStyle/>
          <a:p>
            <a:pPr marL="12700">
              <a:lnSpc>
                <a:spcPct val="100000"/>
              </a:lnSpc>
              <a:spcBef>
                <a:spcPts val="95"/>
              </a:spcBef>
            </a:pPr>
            <a:r>
              <a:rPr sz="3860" spc="-5" dirty="0"/>
              <a:t>Bi</a:t>
            </a:r>
            <a:r>
              <a:rPr sz="3860" spc="-25" dirty="0"/>
              <a:t>a</a:t>
            </a:r>
            <a:r>
              <a:rPr sz="3860" spc="-5" dirty="0"/>
              <a:t>s</a:t>
            </a:r>
            <a:endParaRPr sz="3860" dirty="0"/>
          </a:p>
        </p:txBody>
      </p:sp>
      <p:pic>
        <p:nvPicPr>
          <p:cNvPr id="3" name="object 3"/>
          <p:cNvPicPr/>
          <p:nvPr/>
        </p:nvPicPr>
        <p:blipFill>
          <a:blip r:embed="rId2" cstate="print"/>
          <a:stretch>
            <a:fillRect/>
          </a:stretch>
        </p:blipFill>
        <p:spPr>
          <a:xfrm>
            <a:off x="1917700" y="1571625"/>
            <a:ext cx="6734593" cy="4421596"/>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89100" y="733425"/>
            <a:ext cx="8601669" cy="606192"/>
          </a:xfrm>
          <a:prstGeom prst="rect">
            <a:avLst/>
          </a:prstGeom>
        </p:spPr>
        <p:txBody>
          <a:bodyPr vert="horz" wrap="square" lIns="0" tIns="12065" rIns="0" bIns="0" rtlCol="0">
            <a:spAutoFit/>
          </a:bodyPr>
          <a:lstStyle/>
          <a:p>
            <a:pPr marL="12700">
              <a:lnSpc>
                <a:spcPct val="100000"/>
              </a:lnSpc>
              <a:spcBef>
                <a:spcPts val="95"/>
              </a:spcBef>
            </a:pPr>
            <a:r>
              <a:rPr sz="3860" spc="-5" dirty="0"/>
              <a:t>Bi</a:t>
            </a:r>
            <a:r>
              <a:rPr sz="3860" spc="-25" dirty="0"/>
              <a:t>a</a:t>
            </a:r>
            <a:r>
              <a:rPr sz="3860" spc="-5" dirty="0"/>
              <a:t>s</a:t>
            </a:r>
            <a:endParaRPr sz="3860" dirty="0"/>
          </a:p>
        </p:txBody>
      </p:sp>
      <p:pic>
        <p:nvPicPr>
          <p:cNvPr id="3" name="object 3"/>
          <p:cNvPicPr/>
          <p:nvPr/>
        </p:nvPicPr>
        <p:blipFill>
          <a:blip r:embed="rId2" cstate="print"/>
          <a:stretch>
            <a:fillRect/>
          </a:stretch>
        </p:blipFill>
        <p:spPr>
          <a:xfrm>
            <a:off x="1689100" y="1876425"/>
            <a:ext cx="6485037" cy="4417651"/>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93231" y="262224"/>
            <a:ext cx="8601669" cy="1461801"/>
          </a:xfrm>
          <a:prstGeom prst="rect">
            <a:avLst/>
          </a:prstGeom>
        </p:spPr>
        <p:txBody>
          <a:bodyPr vert="horz" wrap="square" lIns="0" tIns="12700" rIns="0" bIns="0" rtlCol="0">
            <a:spAutoFit/>
          </a:bodyPr>
          <a:lstStyle/>
          <a:p>
            <a:pPr marL="12700">
              <a:lnSpc>
                <a:spcPct val="100000"/>
              </a:lnSpc>
              <a:spcBef>
                <a:spcPts val="100"/>
              </a:spcBef>
            </a:pPr>
            <a:r>
              <a:rPr spc="-5" dirty="0"/>
              <a:t>Artificial</a:t>
            </a:r>
            <a:r>
              <a:rPr spc="-10" dirty="0"/>
              <a:t> </a:t>
            </a:r>
            <a:r>
              <a:rPr dirty="0"/>
              <a:t>Neural</a:t>
            </a:r>
            <a:r>
              <a:rPr spc="-5" dirty="0"/>
              <a:t> Networks</a:t>
            </a:r>
          </a:p>
        </p:txBody>
      </p:sp>
      <p:sp>
        <p:nvSpPr>
          <p:cNvPr id="3" name="object 3"/>
          <p:cNvSpPr txBox="1"/>
          <p:nvPr/>
        </p:nvSpPr>
        <p:spPr>
          <a:xfrm>
            <a:off x="1384300" y="2024560"/>
            <a:ext cx="8081355" cy="4347665"/>
          </a:xfrm>
          <a:prstGeom prst="rect">
            <a:avLst/>
          </a:prstGeom>
        </p:spPr>
        <p:txBody>
          <a:bodyPr vert="horz" wrap="square" lIns="0" tIns="12700" rIns="0" bIns="0" rtlCol="0">
            <a:spAutoFit/>
          </a:bodyPr>
          <a:lstStyle/>
          <a:p>
            <a:pPr marL="12700">
              <a:lnSpc>
                <a:spcPct val="100000"/>
              </a:lnSpc>
              <a:spcBef>
                <a:spcPts val="100"/>
              </a:spcBef>
            </a:pPr>
            <a:r>
              <a:rPr sz="2350" dirty="0">
                <a:latin typeface="Arial MT"/>
                <a:cs typeface="Arial MT"/>
              </a:rPr>
              <a:t>Artificial</a:t>
            </a:r>
            <a:r>
              <a:rPr sz="2350" spc="-5" dirty="0">
                <a:latin typeface="Arial MT"/>
                <a:cs typeface="Arial MT"/>
              </a:rPr>
              <a:t> neural </a:t>
            </a:r>
            <a:r>
              <a:rPr sz="2350" dirty="0">
                <a:latin typeface="Arial MT"/>
                <a:cs typeface="Arial MT"/>
              </a:rPr>
              <a:t>networks</a:t>
            </a:r>
            <a:r>
              <a:rPr sz="2350" spc="-5" dirty="0">
                <a:latin typeface="Arial MT"/>
                <a:cs typeface="Arial MT"/>
              </a:rPr>
              <a:t> try </a:t>
            </a:r>
            <a:r>
              <a:rPr sz="2350" spc="-10" dirty="0">
                <a:latin typeface="Arial MT"/>
                <a:cs typeface="Arial MT"/>
              </a:rPr>
              <a:t>to</a:t>
            </a:r>
            <a:r>
              <a:rPr sz="2350" spc="-5" dirty="0">
                <a:latin typeface="Arial MT"/>
                <a:cs typeface="Arial MT"/>
              </a:rPr>
              <a:t> </a:t>
            </a:r>
            <a:r>
              <a:rPr sz="2350" dirty="0">
                <a:latin typeface="Arial MT"/>
                <a:cs typeface="Arial MT"/>
              </a:rPr>
              <a:t>replicate</a:t>
            </a:r>
          </a:p>
          <a:p>
            <a:pPr marL="702945" indent="-342900">
              <a:lnSpc>
                <a:spcPct val="100000"/>
              </a:lnSpc>
              <a:spcBef>
                <a:spcPts val="2230"/>
              </a:spcBef>
              <a:buFont typeface="Arial" panose="020B0604020202020204" pitchFamily="34" charset="0"/>
              <a:buChar char="•"/>
            </a:pPr>
            <a:r>
              <a:rPr sz="2350" spc="-5" dirty="0">
                <a:latin typeface="Arial MT"/>
                <a:cs typeface="Arial MT"/>
              </a:rPr>
              <a:t>the</a:t>
            </a:r>
            <a:r>
              <a:rPr sz="2350" spc="-20" dirty="0">
                <a:latin typeface="Arial MT"/>
                <a:cs typeface="Arial MT"/>
              </a:rPr>
              <a:t> </a:t>
            </a:r>
            <a:r>
              <a:rPr sz="2350" dirty="0">
                <a:latin typeface="Arial MT"/>
                <a:cs typeface="Arial MT"/>
              </a:rPr>
              <a:t>properties</a:t>
            </a:r>
            <a:r>
              <a:rPr sz="2350" spc="-15" dirty="0">
                <a:latin typeface="Arial MT"/>
                <a:cs typeface="Arial MT"/>
              </a:rPr>
              <a:t> </a:t>
            </a:r>
            <a:r>
              <a:rPr sz="2350" dirty="0">
                <a:latin typeface="Arial MT"/>
                <a:cs typeface="Arial MT"/>
              </a:rPr>
              <a:t>of</a:t>
            </a:r>
            <a:r>
              <a:rPr sz="2350" spc="-40" dirty="0">
                <a:latin typeface="Arial MT"/>
                <a:cs typeface="Arial MT"/>
              </a:rPr>
              <a:t> </a:t>
            </a:r>
            <a:r>
              <a:rPr sz="2350" dirty="0">
                <a:latin typeface="Arial MT"/>
                <a:cs typeface="Arial MT"/>
              </a:rPr>
              <a:t>neurons</a:t>
            </a:r>
          </a:p>
          <a:p>
            <a:pPr marL="702945" marR="1031240" indent="-342900">
              <a:lnSpc>
                <a:spcPct val="103400"/>
              </a:lnSpc>
              <a:spcBef>
                <a:spcPts val="5"/>
              </a:spcBef>
              <a:buFont typeface="Arial" panose="020B0604020202020204" pitchFamily="34" charset="0"/>
              <a:buChar char="•"/>
            </a:pPr>
            <a:r>
              <a:rPr sz="2350" spc="-5" dirty="0">
                <a:latin typeface="Arial MT"/>
                <a:cs typeface="Arial MT"/>
              </a:rPr>
              <a:t>the </a:t>
            </a:r>
            <a:r>
              <a:rPr sz="2350" dirty="0">
                <a:latin typeface="Arial MT"/>
                <a:cs typeface="Arial MT"/>
              </a:rPr>
              <a:t>structure of</a:t>
            </a:r>
            <a:r>
              <a:rPr sz="2350" spc="-20" dirty="0">
                <a:latin typeface="Arial MT"/>
                <a:cs typeface="Arial MT"/>
              </a:rPr>
              <a:t> </a:t>
            </a:r>
            <a:r>
              <a:rPr sz="2350" dirty="0">
                <a:latin typeface="Arial MT"/>
                <a:cs typeface="Arial MT"/>
              </a:rPr>
              <a:t>their</a:t>
            </a:r>
            <a:r>
              <a:rPr sz="2350" spc="-20" dirty="0">
                <a:latin typeface="Arial MT"/>
                <a:cs typeface="Arial MT"/>
              </a:rPr>
              <a:t> </a:t>
            </a:r>
            <a:r>
              <a:rPr sz="2350" dirty="0" smtClean="0">
                <a:latin typeface="Arial MT"/>
                <a:cs typeface="Arial MT"/>
              </a:rPr>
              <a:t>arrangement</a:t>
            </a:r>
            <a:r>
              <a:rPr lang="de-DE" sz="2350" spc="5" dirty="0">
                <a:latin typeface="Arial MT"/>
                <a:cs typeface="Arial MT"/>
              </a:rPr>
              <a:t> </a:t>
            </a:r>
            <a:r>
              <a:rPr sz="2350" spc="-5" dirty="0" smtClean="0">
                <a:latin typeface="Arial MT"/>
                <a:cs typeface="Arial MT"/>
              </a:rPr>
              <a:t>(topology)</a:t>
            </a:r>
            <a:endParaRPr lang="de-DE" sz="2350" spc="-5" dirty="0" smtClean="0">
              <a:latin typeface="Arial MT"/>
              <a:cs typeface="Arial MT"/>
            </a:endParaRPr>
          </a:p>
          <a:p>
            <a:pPr marL="702945" marR="1031240" indent="-342900">
              <a:lnSpc>
                <a:spcPct val="103400"/>
              </a:lnSpc>
              <a:spcBef>
                <a:spcPts val="5"/>
              </a:spcBef>
              <a:buFont typeface="Arial" panose="020B0604020202020204" pitchFamily="34" charset="0"/>
              <a:buChar char="•"/>
            </a:pPr>
            <a:r>
              <a:rPr sz="2350" spc="-635" dirty="0" smtClean="0">
                <a:latin typeface="Arial MT"/>
                <a:cs typeface="Arial MT"/>
              </a:rPr>
              <a:t> </a:t>
            </a:r>
            <a:r>
              <a:rPr sz="2350" dirty="0">
                <a:latin typeface="Arial MT"/>
                <a:cs typeface="Arial MT"/>
              </a:rPr>
              <a:t>learning</a:t>
            </a:r>
            <a:r>
              <a:rPr sz="2350" spc="-5" dirty="0">
                <a:latin typeface="Arial MT"/>
                <a:cs typeface="Arial MT"/>
              </a:rPr>
              <a:t> </a:t>
            </a:r>
            <a:r>
              <a:rPr sz="2350" spc="-5" dirty="0" smtClean="0">
                <a:latin typeface="Arial MT"/>
                <a:cs typeface="Arial MT"/>
              </a:rPr>
              <a:t>processes</a:t>
            </a:r>
            <a:endParaRPr lang="de-DE" sz="2350" spc="-5" dirty="0" smtClean="0">
              <a:latin typeface="Arial MT"/>
              <a:cs typeface="Arial MT"/>
            </a:endParaRPr>
          </a:p>
          <a:p>
            <a:pPr marL="702945" marR="1031240" indent="-342900">
              <a:lnSpc>
                <a:spcPct val="103400"/>
              </a:lnSpc>
              <a:spcBef>
                <a:spcPts val="5"/>
              </a:spcBef>
              <a:buFont typeface="Arial" panose="020B0604020202020204" pitchFamily="34" charset="0"/>
              <a:buChar char="•"/>
            </a:pPr>
            <a:endParaRPr sz="2350" dirty="0">
              <a:latin typeface="Arial MT"/>
              <a:cs typeface="Arial MT"/>
            </a:endParaRPr>
          </a:p>
          <a:p>
            <a:pPr marL="355600" marR="3768090" indent="-342900">
              <a:lnSpc>
                <a:spcPct val="103400"/>
              </a:lnSpc>
              <a:buFont typeface="Arial" panose="020B0604020202020204" pitchFamily="34" charset="0"/>
              <a:buChar char="•"/>
            </a:pPr>
            <a:r>
              <a:rPr sz="2350" dirty="0">
                <a:latin typeface="Arial MT"/>
                <a:cs typeface="Arial MT"/>
              </a:rPr>
              <a:t>What</a:t>
            </a:r>
            <a:r>
              <a:rPr sz="2350" spc="-40" dirty="0">
                <a:latin typeface="Arial MT"/>
                <a:cs typeface="Arial MT"/>
              </a:rPr>
              <a:t> </a:t>
            </a:r>
            <a:r>
              <a:rPr sz="2350" spc="5" dirty="0">
                <a:latin typeface="Arial MT"/>
                <a:cs typeface="Arial MT"/>
              </a:rPr>
              <a:t>is</a:t>
            </a:r>
            <a:r>
              <a:rPr sz="2350" spc="-40" dirty="0">
                <a:latin typeface="Arial MT"/>
                <a:cs typeface="Arial MT"/>
              </a:rPr>
              <a:t> </a:t>
            </a:r>
            <a:r>
              <a:rPr sz="2350" dirty="0">
                <a:latin typeface="Arial MT"/>
                <a:cs typeface="Arial MT"/>
              </a:rPr>
              <a:t>a</a:t>
            </a:r>
            <a:r>
              <a:rPr sz="2350" spc="-20" dirty="0">
                <a:latin typeface="Arial MT"/>
                <a:cs typeface="Arial MT"/>
              </a:rPr>
              <a:t> </a:t>
            </a:r>
            <a:r>
              <a:rPr sz="2350" dirty="0">
                <a:latin typeface="Arial MT"/>
                <a:cs typeface="Arial MT"/>
              </a:rPr>
              <a:t>neural</a:t>
            </a:r>
            <a:r>
              <a:rPr sz="2350" spc="-15" dirty="0">
                <a:latin typeface="Arial MT"/>
                <a:cs typeface="Arial MT"/>
              </a:rPr>
              <a:t> </a:t>
            </a:r>
            <a:r>
              <a:rPr sz="2350" dirty="0">
                <a:latin typeface="Arial MT"/>
                <a:cs typeface="Arial MT"/>
              </a:rPr>
              <a:t>network? </a:t>
            </a:r>
            <a:endParaRPr lang="de-DE" sz="2350" spc="-640" dirty="0">
              <a:latin typeface="Arial MT"/>
              <a:cs typeface="Arial MT"/>
            </a:endParaRPr>
          </a:p>
          <a:p>
            <a:pPr marL="355600" marR="3768090" indent="-342900">
              <a:lnSpc>
                <a:spcPct val="103400"/>
              </a:lnSpc>
              <a:buFont typeface="Arial" panose="020B0604020202020204" pitchFamily="34" charset="0"/>
              <a:buChar char="•"/>
            </a:pPr>
            <a:r>
              <a:rPr sz="2350" dirty="0" smtClean="0">
                <a:latin typeface="Arial MT"/>
                <a:cs typeface="Arial MT"/>
              </a:rPr>
              <a:t>What</a:t>
            </a:r>
            <a:r>
              <a:rPr sz="2350" spc="-30" dirty="0" smtClean="0">
                <a:latin typeface="Arial MT"/>
                <a:cs typeface="Arial MT"/>
              </a:rPr>
              <a:t> </a:t>
            </a:r>
            <a:r>
              <a:rPr sz="2350" spc="5" dirty="0">
                <a:latin typeface="Arial MT"/>
                <a:cs typeface="Arial MT"/>
              </a:rPr>
              <a:t>is</a:t>
            </a:r>
            <a:r>
              <a:rPr sz="2350" spc="-25" dirty="0">
                <a:latin typeface="Arial MT"/>
                <a:cs typeface="Arial MT"/>
              </a:rPr>
              <a:t> </a:t>
            </a:r>
            <a:r>
              <a:rPr sz="2350" dirty="0">
                <a:latin typeface="Arial MT"/>
                <a:cs typeface="Arial MT"/>
              </a:rPr>
              <a:t>a</a:t>
            </a:r>
            <a:r>
              <a:rPr sz="2350" spc="-5" dirty="0">
                <a:latin typeface="Arial MT"/>
                <a:cs typeface="Arial MT"/>
              </a:rPr>
              <a:t> </a:t>
            </a:r>
            <a:r>
              <a:rPr sz="2350" dirty="0">
                <a:latin typeface="Arial MT"/>
                <a:cs typeface="Arial MT"/>
              </a:rPr>
              <a:t>neuron?</a:t>
            </a:r>
          </a:p>
          <a:p>
            <a:pPr marL="354965" marR="5080" indent="-342900">
              <a:lnSpc>
                <a:spcPts val="2810"/>
              </a:lnSpc>
              <a:spcBef>
                <a:spcPts val="195"/>
              </a:spcBef>
              <a:buFont typeface="Arial" panose="020B0604020202020204" pitchFamily="34" charset="0"/>
              <a:buChar char="•"/>
            </a:pPr>
            <a:r>
              <a:rPr sz="2350" dirty="0">
                <a:latin typeface="Arial MT"/>
                <a:cs typeface="Arial MT"/>
              </a:rPr>
              <a:t>What</a:t>
            </a:r>
            <a:r>
              <a:rPr sz="2350" spc="-25" dirty="0">
                <a:latin typeface="Arial MT"/>
                <a:cs typeface="Arial MT"/>
              </a:rPr>
              <a:t> </a:t>
            </a:r>
            <a:r>
              <a:rPr sz="2350" spc="5" dirty="0">
                <a:latin typeface="Arial MT"/>
                <a:cs typeface="Arial MT"/>
              </a:rPr>
              <a:t>is</a:t>
            </a:r>
            <a:r>
              <a:rPr sz="2350" spc="-25" dirty="0">
                <a:latin typeface="Arial MT"/>
                <a:cs typeface="Arial MT"/>
              </a:rPr>
              <a:t> </a:t>
            </a:r>
            <a:r>
              <a:rPr sz="2350" dirty="0">
                <a:latin typeface="Arial MT"/>
                <a:cs typeface="Arial MT"/>
              </a:rPr>
              <a:t>the</a:t>
            </a:r>
            <a:r>
              <a:rPr sz="2350" spc="-5" dirty="0">
                <a:latin typeface="Arial MT"/>
                <a:cs typeface="Arial MT"/>
              </a:rPr>
              <a:t> </a:t>
            </a:r>
            <a:r>
              <a:rPr sz="2350" dirty="0">
                <a:latin typeface="Arial MT"/>
                <a:cs typeface="Arial MT"/>
              </a:rPr>
              <a:t>difference to</a:t>
            </a:r>
            <a:r>
              <a:rPr sz="2350" spc="-5" dirty="0">
                <a:latin typeface="Arial MT"/>
                <a:cs typeface="Arial MT"/>
              </a:rPr>
              <a:t> </a:t>
            </a:r>
            <a:r>
              <a:rPr sz="2350" dirty="0">
                <a:latin typeface="Arial MT"/>
                <a:cs typeface="Arial MT"/>
              </a:rPr>
              <a:t>a</a:t>
            </a:r>
            <a:r>
              <a:rPr sz="2350" spc="-20" dirty="0">
                <a:latin typeface="Arial MT"/>
                <a:cs typeface="Arial MT"/>
              </a:rPr>
              <a:t> </a:t>
            </a:r>
            <a:r>
              <a:rPr sz="2350" dirty="0">
                <a:latin typeface="Arial MT"/>
                <a:cs typeface="Arial MT"/>
              </a:rPr>
              <a:t>conventional </a:t>
            </a:r>
            <a:r>
              <a:rPr sz="2350" spc="-5" dirty="0">
                <a:latin typeface="Arial MT"/>
                <a:cs typeface="Arial MT"/>
              </a:rPr>
              <a:t>computer</a:t>
            </a:r>
            <a:r>
              <a:rPr sz="2350" spc="-10" dirty="0">
                <a:latin typeface="Arial MT"/>
                <a:cs typeface="Arial MT"/>
              </a:rPr>
              <a:t> </a:t>
            </a:r>
            <a:r>
              <a:rPr sz="2350" spc="-5" dirty="0">
                <a:latin typeface="Arial MT"/>
                <a:cs typeface="Arial MT"/>
              </a:rPr>
              <a:t>(von </a:t>
            </a:r>
            <a:r>
              <a:rPr sz="2350" spc="-640" dirty="0">
                <a:latin typeface="Arial MT"/>
                <a:cs typeface="Arial MT"/>
              </a:rPr>
              <a:t> </a:t>
            </a:r>
            <a:r>
              <a:rPr sz="2350" dirty="0">
                <a:latin typeface="Arial MT"/>
                <a:cs typeface="Arial MT"/>
              </a:rPr>
              <a:t>Neumann</a:t>
            </a:r>
            <a:r>
              <a:rPr sz="2350" spc="-5" dirty="0">
                <a:latin typeface="Arial MT"/>
                <a:cs typeface="Arial MT"/>
              </a:rPr>
              <a:t> architecture)?</a:t>
            </a:r>
            <a:endParaRPr sz="2350" dirty="0">
              <a:latin typeface="Arial MT"/>
              <a:cs typeface="Arial MT"/>
            </a:endParaRPr>
          </a:p>
          <a:p>
            <a:pPr marL="18415" marR="415925" indent="-6350">
              <a:lnSpc>
                <a:spcPct val="100000"/>
              </a:lnSpc>
              <a:spcBef>
                <a:spcPts val="5"/>
              </a:spcBef>
            </a:pPr>
            <a:r>
              <a:rPr sz="2350" dirty="0">
                <a:latin typeface="Arial MT"/>
                <a:cs typeface="Arial MT"/>
              </a:rPr>
              <a:t>We</a:t>
            </a:r>
            <a:r>
              <a:rPr sz="2350" spc="-5" dirty="0">
                <a:latin typeface="Arial MT"/>
                <a:cs typeface="Arial MT"/>
              </a:rPr>
              <a:t> </a:t>
            </a:r>
            <a:r>
              <a:rPr sz="2350" spc="-10" dirty="0">
                <a:latin typeface="Arial MT"/>
                <a:cs typeface="Arial MT"/>
              </a:rPr>
              <a:t>do</a:t>
            </a:r>
            <a:r>
              <a:rPr sz="2350" dirty="0">
                <a:latin typeface="Arial MT"/>
                <a:cs typeface="Arial MT"/>
              </a:rPr>
              <a:t> not</a:t>
            </a:r>
            <a:r>
              <a:rPr sz="2350" spc="-5" dirty="0">
                <a:latin typeface="Arial MT"/>
                <a:cs typeface="Arial MT"/>
              </a:rPr>
              <a:t> </a:t>
            </a:r>
            <a:r>
              <a:rPr sz="2350" dirty="0">
                <a:latin typeface="Arial MT"/>
                <a:cs typeface="Arial MT"/>
              </a:rPr>
              <a:t>want </a:t>
            </a:r>
            <a:r>
              <a:rPr sz="2350" spc="-10" dirty="0">
                <a:latin typeface="Arial MT"/>
                <a:cs typeface="Arial MT"/>
              </a:rPr>
              <a:t>to</a:t>
            </a:r>
            <a:r>
              <a:rPr sz="2350" spc="-5" dirty="0">
                <a:latin typeface="Arial MT"/>
                <a:cs typeface="Arial MT"/>
              </a:rPr>
              <a:t> </a:t>
            </a:r>
            <a:r>
              <a:rPr sz="2350" dirty="0">
                <a:latin typeface="Arial MT"/>
                <a:cs typeface="Arial MT"/>
              </a:rPr>
              <a:t>go into</a:t>
            </a:r>
            <a:r>
              <a:rPr sz="2350" spc="-5" dirty="0">
                <a:latin typeface="Arial MT"/>
                <a:cs typeface="Arial MT"/>
              </a:rPr>
              <a:t> </a:t>
            </a:r>
            <a:r>
              <a:rPr sz="2350" dirty="0">
                <a:latin typeface="Arial MT"/>
                <a:cs typeface="Arial MT"/>
              </a:rPr>
              <a:t>details </a:t>
            </a:r>
            <a:r>
              <a:rPr sz="2350" spc="-5" dirty="0">
                <a:latin typeface="Arial MT"/>
                <a:cs typeface="Arial MT"/>
              </a:rPr>
              <a:t>about</a:t>
            </a:r>
            <a:r>
              <a:rPr sz="2350" dirty="0">
                <a:latin typeface="Arial MT"/>
                <a:cs typeface="Arial MT"/>
              </a:rPr>
              <a:t> </a:t>
            </a:r>
            <a:r>
              <a:rPr sz="2350" spc="-10" dirty="0">
                <a:latin typeface="Arial MT"/>
                <a:cs typeface="Arial MT"/>
              </a:rPr>
              <a:t>the</a:t>
            </a:r>
            <a:r>
              <a:rPr sz="2350" spc="-5" dirty="0">
                <a:latin typeface="Arial MT"/>
                <a:cs typeface="Arial MT"/>
              </a:rPr>
              <a:t> </a:t>
            </a:r>
            <a:r>
              <a:rPr sz="2350" dirty="0">
                <a:latin typeface="Arial MT"/>
                <a:cs typeface="Arial MT"/>
              </a:rPr>
              <a:t>learning </a:t>
            </a:r>
            <a:r>
              <a:rPr sz="2350" spc="-635" dirty="0">
                <a:latin typeface="Arial MT"/>
                <a:cs typeface="Arial MT"/>
              </a:rPr>
              <a:t> </a:t>
            </a:r>
            <a:r>
              <a:rPr sz="2350" spc="-5" dirty="0">
                <a:latin typeface="Arial MT"/>
                <a:cs typeface="Arial MT"/>
              </a:rPr>
              <a:t>process </a:t>
            </a:r>
            <a:r>
              <a:rPr sz="2350" dirty="0">
                <a:latin typeface="Arial MT"/>
                <a:cs typeface="Arial MT"/>
              </a:rPr>
              <a:t>(backpropagation).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689100" y="1637218"/>
            <a:ext cx="3327400" cy="384175"/>
          </a:xfrm>
          <a:prstGeom prst="rect">
            <a:avLst/>
          </a:prstGeom>
        </p:spPr>
        <p:txBody>
          <a:bodyPr vert="horz" wrap="square" lIns="0" tIns="12700" rIns="0" bIns="0" rtlCol="0">
            <a:spAutoFit/>
          </a:bodyPr>
          <a:lstStyle/>
          <a:p>
            <a:pPr marL="12700">
              <a:lnSpc>
                <a:spcPct val="100000"/>
              </a:lnSpc>
              <a:spcBef>
                <a:spcPts val="100"/>
              </a:spcBef>
            </a:pPr>
            <a:r>
              <a:rPr sz="2350" dirty="0">
                <a:latin typeface="Arial MT"/>
                <a:cs typeface="Arial MT"/>
              </a:rPr>
              <a:t>Altogether</a:t>
            </a:r>
            <a:r>
              <a:rPr sz="2350" spc="-50" dirty="0">
                <a:latin typeface="Arial MT"/>
                <a:cs typeface="Arial MT"/>
              </a:rPr>
              <a:t> </a:t>
            </a:r>
            <a:r>
              <a:rPr sz="2350" dirty="0">
                <a:latin typeface="Arial MT"/>
                <a:cs typeface="Arial MT"/>
              </a:rPr>
              <a:t>one</a:t>
            </a:r>
            <a:r>
              <a:rPr sz="2350" spc="-25" dirty="0">
                <a:latin typeface="Arial MT"/>
                <a:cs typeface="Arial MT"/>
              </a:rPr>
              <a:t> </a:t>
            </a:r>
            <a:r>
              <a:rPr sz="2350" dirty="0">
                <a:latin typeface="Arial MT"/>
                <a:cs typeface="Arial MT"/>
              </a:rPr>
              <a:t>can</a:t>
            </a:r>
            <a:r>
              <a:rPr sz="2350" spc="-30" dirty="0">
                <a:latin typeface="Arial MT"/>
                <a:cs typeface="Arial MT"/>
              </a:rPr>
              <a:t> </a:t>
            </a:r>
            <a:r>
              <a:rPr sz="2350" dirty="0">
                <a:latin typeface="Arial MT"/>
                <a:cs typeface="Arial MT"/>
              </a:rPr>
              <a:t>write:</a:t>
            </a:r>
          </a:p>
        </p:txBody>
      </p:sp>
      <p:pic>
        <p:nvPicPr>
          <p:cNvPr id="4" name="object 4"/>
          <p:cNvPicPr/>
          <p:nvPr/>
        </p:nvPicPr>
        <p:blipFill>
          <a:blip r:embed="rId2" cstate="print"/>
          <a:stretch>
            <a:fillRect/>
          </a:stretch>
        </p:blipFill>
        <p:spPr>
          <a:xfrm>
            <a:off x="1680029" y="2486025"/>
            <a:ext cx="6607440" cy="2879617"/>
          </a:xfrm>
          <a:prstGeom prst="rect">
            <a:avLst/>
          </a:prstGeom>
        </p:spPr>
      </p:pic>
      <p:sp>
        <p:nvSpPr>
          <p:cNvPr id="5" name="Titel 4"/>
          <p:cNvSpPr>
            <a:spLocks noGrp="1"/>
          </p:cNvSpPr>
          <p:nvPr>
            <p:ph type="title"/>
          </p:nvPr>
        </p:nvSpPr>
        <p:spPr>
          <a:xfrm>
            <a:off x="1562500" y="559592"/>
            <a:ext cx="8601669" cy="1461801"/>
          </a:xfrm>
        </p:spPr>
        <p:txBody>
          <a:bodyPr/>
          <a:lstStyle/>
          <a:p>
            <a:r>
              <a:rPr lang="en-US" sz="4000" spc="-5" dirty="0">
                <a:latin typeface="Arial"/>
                <a:cs typeface="Arial"/>
              </a:rPr>
              <a:t>Complete</a:t>
            </a:r>
            <a:r>
              <a:rPr lang="en-US" sz="4000" spc="5" dirty="0">
                <a:latin typeface="Arial"/>
                <a:cs typeface="Arial"/>
              </a:rPr>
              <a:t> </a:t>
            </a:r>
            <a:r>
              <a:rPr lang="en-US" sz="4000" spc="-5" dirty="0">
                <a:latin typeface="Arial"/>
                <a:cs typeface="Arial"/>
              </a:rPr>
              <a:t>Activation</a:t>
            </a:r>
            <a:r>
              <a:rPr lang="en-US" sz="4000" spc="-15" dirty="0">
                <a:latin typeface="Arial"/>
                <a:cs typeface="Arial"/>
              </a:rPr>
              <a:t> </a:t>
            </a:r>
            <a:r>
              <a:rPr lang="en-US" sz="4000" spc="-5" dirty="0">
                <a:latin typeface="Arial"/>
                <a:cs typeface="Arial"/>
              </a:rPr>
              <a:t>Function</a:t>
            </a:r>
            <a:r>
              <a:rPr lang="en-US" sz="4000" dirty="0">
                <a:latin typeface="Arial"/>
                <a:cs typeface="Arial"/>
              </a:rPr>
              <a:t/>
            </a:r>
            <a:br>
              <a:rPr lang="en-US" sz="4000" dirty="0">
                <a:latin typeface="Arial"/>
                <a:cs typeface="Arial"/>
              </a:rPr>
            </a:b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90914" y="276225"/>
            <a:ext cx="8601669" cy="1461801"/>
          </a:xfrm>
          <a:prstGeom prst="rect">
            <a:avLst/>
          </a:prstGeom>
        </p:spPr>
        <p:txBody>
          <a:bodyPr vert="horz" wrap="square" lIns="0" tIns="12700" rIns="0" bIns="0" rtlCol="0">
            <a:spAutoFit/>
          </a:bodyPr>
          <a:lstStyle/>
          <a:p>
            <a:pPr marL="12700">
              <a:lnSpc>
                <a:spcPct val="100000"/>
              </a:lnSpc>
              <a:spcBef>
                <a:spcPts val="100"/>
              </a:spcBef>
            </a:pPr>
            <a:r>
              <a:rPr dirty="0"/>
              <a:t>Exercises</a:t>
            </a:r>
          </a:p>
        </p:txBody>
      </p:sp>
      <p:sp>
        <p:nvSpPr>
          <p:cNvPr id="3" name="object 3"/>
          <p:cNvSpPr txBox="1"/>
          <p:nvPr/>
        </p:nvSpPr>
        <p:spPr>
          <a:xfrm>
            <a:off x="1689100" y="1876425"/>
            <a:ext cx="8543925" cy="1918335"/>
          </a:xfrm>
          <a:prstGeom prst="rect">
            <a:avLst/>
          </a:prstGeom>
        </p:spPr>
        <p:txBody>
          <a:bodyPr vert="horz" wrap="square" lIns="0" tIns="44450" rIns="0" bIns="0" rtlCol="0">
            <a:spAutoFit/>
          </a:bodyPr>
          <a:lstStyle/>
          <a:p>
            <a:pPr marL="12700">
              <a:lnSpc>
                <a:spcPct val="100000"/>
              </a:lnSpc>
              <a:spcBef>
                <a:spcPts val="350"/>
              </a:spcBef>
            </a:pPr>
            <a:r>
              <a:rPr sz="2350" dirty="0">
                <a:latin typeface="Arial MT"/>
                <a:cs typeface="Arial MT"/>
              </a:rPr>
              <a:t>Find</a:t>
            </a:r>
            <a:r>
              <a:rPr sz="2350" spc="-30" dirty="0">
                <a:latin typeface="Arial MT"/>
                <a:cs typeface="Arial MT"/>
              </a:rPr>
              <a:t> </a:t>
            </a:r>
            <a:r>
              <a:rPr sz="2350" spc="-5" dirty="0">
                <a:latin typeface="Arial MT"/>
                <a:cs typeface="Arial MT"/>
              </a:rPr>
              <a:t>the</a:t>
            </a:r>
            <a:r>
              <a:rPr sz="2350" spc="-25" dirty="0">
                <a:latin typeface="Arial MT"/>
                <a:cs typeface="Arial MT"/>
              </a:rPr>
              <a:t> </a:t>
            </a:r>
            <a:r>
              <a:rPr sz="2350" dirty="0">
                <a:latin typeface="Arial MT"/>
                <a:cs typeface="Arial MT"/>
              </a:rPr>
              <a:t>answers:</a:t>
            </a:r>
          </a:p>
          <a:p>
            <a:pPr marL="470534" indent="-229870">
              <a:lnSpc>
                <a:spcPct val="100000"/>
              </a:lnSpc>
              <a:spcBef>
                <a:spcPts val="250"/>
              </a:spcBef>
              <a:buFont typeface="Symbol"/>
              <a:buChar char=""/>
              <a:tabLst>
                <a:tab pos="471170" algn="l"/>
              </a:tabLst>
            </a:pPr>
            <a:r>
              <a:rPr sz="2350" spc="-5" dirty="0">
                <a:latin typeface="Arial MT"/>
                <a:cs typeface="Arial MT"/>
              </a:rPr>
              <a:t>Where </a:t>
            </a:r>
            <a:r>
              <a:rPr sz="2350" dirty="0">
                <a:latin typeface="Arial MT"/>
                <a:cs typeface="Arial MT"/>
              </a:rPr>
              <a:t>is</a:t>
            </a:r>
            <a:r>
              <a:rPr sz="2350" spc="-5" dirty="0">
                <a:latin typeface="Arial MT"/>
                <a:cs typeface="Arial MT"/>
              </a:rPr>
              <a:t> </a:t>
            </a:r>
            <a:r>
              <a:rPr sz="2350" spc="-10" dirty="0">
                <a:latin typeface="Arial MT"/>
                <a:cs typeface="Arial MT"/>
              </a:rPr>
              <a:t>the</a:t>
            </a:r>
            <a:r>
              <a:rPr sz="2350" spc="-5" dirty="0">
                <a:latin typeface="Arial MT"/>
                <a:cs typeface="Arial MT"/>
              </a:rPr>
              <a:t> </a:t>
            </a:r>
            <a:r>
              <a:rPr sz="2350" dirty="0">
                <a:latin typeface="Arial MT"/>
                <a:cs typeface="Arial MT"/>
              </a:rPr>
              <a:t>knowledge</a:t>
            </a:r>
            <a:r>
              <a:rPr sz="2350" spc="-25" dirty="0">
                <a:latin typeface="Arial MT"/>
                <a:cs typeface="Arial MT"/>
              </a:rPr>
              <a:t> </a:t>
            </a:r>
            <a:r>
              <a:rPr sz="2350" dirty="0">
                <a:latin typeface="Arial MT"/>
                <a:cs typeface="Arial MT"/>
              </a:rPr>
              <a:t>of</a:t>
            </a:r>
            <a:r>
              <a:rPr sz="2350" spc="-5" dirty="0">
                <a:latin typeface="Arial MT"/>
                <a:cs typeface="Arial MT"/>
              </a:rPr>
              <a:t> </a:t>
            </a:r>
            <a:r>
              <a:rPr sz="2350" dirty="0">
                <a:latin typeface="Arial MT"/>
                <a:cs typeface="Arial MT"/>
              </a:rPr>
              <a:t>a</a:t>
            </a:r>
            <a:r>
              <a:rPr sz="2350" spc="-5" dirty="0">
                <a:latin typeface="Arial MT"/>
                <a:cs typeface="Arial MT"/>
              </a:rPr>
              <a:t> </a:t>
            </a:r>
            <a:r>
              <a:rPr sz="2350" dirty="0">
                <a:latin typeface="Arial MT"/>
                <a:cs typeface="Arial MT"/>
              </a:rPr>
              <a:t>neural</a:t>
            </a:r>
            <a:r>
              <a:rPr sz="2350" spc="-5" dirty="0">
                <a:latin typeface="Arial MT"/>
                <a:cs typeface="Arial MT"/>
              </a:rPr>
              <a:t> </a:t>
            </a:r>
            <a:r>
              <a:rPr sz="2350" dirty="0">
                <a:latin typeface="Arial MT"/>
                <a:cs typeface="Arial MT"/>
              </a:rPr>
              <a:t>network</a:t>
            </a:r>
            <a:r>
              <a:rPr sz="2350" spc="-20" dirty="0">
                <a:latin typeface="Arial MT"/>
                <a:cs typeface="Arial MT"/>
              </a:rPr>
              <a:t> </a:t>
            </a:r>
            <a:r>
              <a:rPr sz="2350" dirty="0">
                <a:latin typeface="Arial MT"/>
                <a:cs typeface="Arial MT"/>
              </a:rPr>
              <a:t>stored?</a:t>
            </a:r>
          </a:p>
          <a:p>
            <a:pPr marL="470534" indent="-229870">
              <a:lnSpc>
                <a:spcPct val="100000"/>
              </a:lnSpc>
              <a:spcBef>
                <a:spcPts val="145"/>
              </a:spcBef>
              <a:buFont typeface="Symbol"/>
              <a:buChar char=""/>
              <a:tabLst>
                <a:tab pos="471170" algn="l"/>
              </a:tabLst>
            </a:pPr>
            <a:r>
              <a:rPr sz="2350" spc="-5" dirty="0">
                <a:latin typeface="Arial MT"/>
                <a:cs typeface="Arial MT"/>
              </a:rPr>
              <a:t>What</a:t>
            </a:r>
            <a:r>
              <a:rPr sz="2350" spc="-10" dirty="0">
                <a:latin typeface="Arial MT"/>
                <a:cs typeface="Arial MT"/>
              </a:rPr>
              <a:t> </a:t>
            </a:r>
            <a:r>
              <a:rPr sz="2350" spc="-5" dirty="0">
                <a:latin typeface="Arial MT"/>
                <a:cs typeface="Arial MT"/>
              </a:rPr>
              <a:t>happens </a:t>
            </a:r>
            <a:r>
              <a:rPr sz="2350" dirty="0">
                <a:latin typeface="Arial MT"/>
                <a:cs typeface="Arial MT"/>
              </a:rPr>
              <a:t>during</a:t>
            </a:r>
            <a:r>
              <a:rPr sz="2350" spc="-5" dirty="0">
                <a:latin typeface="Arial MT"/>
                <a:cs typeface="Arial MT"/>
              </a:rPr>
              <a:t> the</a:t>
            </a:r>
            <a:r>
              <a:rPr sz="2350" spc="-10" dirty="0">
                <a:latin typeface="Arial MT"/>
                <a:cs typeface="Arial MT"/>
              </a:rPr>
              <a:t> </a:t>
            </a:r>
            <a:r>
              <a:rPr sz="2350" dirty="0">
                <a:latin typeface="Arial MT"/>
                <a:cs typeface="Arial MT"/>
              </a:rPr>
              <a:t>learning</a:t>
            </a:r>
            <a:r>
              <a:rPr sz="2350" spc="-20" dirty="0">
                <a:latin typeface="Arial MT"/>
                <a:cs typeface="Arial MT"/>
              </a:rPr>
              <a:t> </a:t>
            </a:r>
            <a:r>
              <a:rPr sz="2350" dirty="0">
                <a:latin typeface="Arial MT"/>
                <a:cs typeface="Arial MT"/>
              </a:rPr>
              <a:t>process?</a:t>
            </a:r>
          </a:p>
          <a:p>
            <a:pPr marL="469265" marR="5080" indent="-228600">
              <a:lnSpc>
                <a:spcPct val="100000"/>
              </a:lnSpc>
              <a:spcBef>
                <a:spcPts val="155"/>
              </a:spcBef>
              <a:buFont typeface="Symbol"/>
              <a:buChar char=""/>
              <a:tabLst>
                <a:tab pos="471170" algn="l"/>
              </a:tabLst>
            </a:pPr>
            <a:r>
              <a:rPr sz="2350" spc="-5" dirty="0">
                <a:latin typeface="Arial MT"/>
                <a:cs typeface="Arial MT"/>
              </a:rPr>
              <a:t>How </a:t>
            </a:r>
            <a:r>
              <a:rPr sz="2350" dirty="0">
                <a:latin typeface="Arial MT"/>
                <a:cs typeface="Arial MT"/>
              </a:rPr>
              <a:t>many </a:t>
            </a:r>
            <a:r>
              <a:rPr sz="2350" spc="-5" dirty="0">
                <a:latin typeface="Arial MT"/>
                <a:cs typeface="Arial MT"/>
              </a:rPr>
              <a:t>degrees </a:t>
            </a:r>
            <a:r>
              <a:rPr sz="2350" dirty="0">
                <a:latin typeface="Arial MT"/>
                <a:cs typeface="Arial MT"/>
              </a:rPr>
              <a:t>of freedom (these are all </a:t>
            </a:r>
            <a:r>
              <a:rPr sz="2350" spc="-5" dirty="0">
                <a:latin typeface="Arial MT"/>
                <a:cs typeface="Arial MT"/>
              </a:rPr>
              <a:t>parameters that </a:t>
            </a:r>
            <a:r>
              <a:rPr sz="2350" spc="-640" dirty="0">
                <a:latin typeface="Arial MT"/>
                <a:cs typeface="Arial MT"/>
              </a:rPr>
              <a:t> </a:t>
            </a:r>
            <a:r>
              <a:rPr sz="2350" dirty="0">
                <a:latin typeface="Arial MT"/>
                <a:cs typeface="Arial MT"/>
              </a:rPr>
              <a:t>change</a:t>
            </a:r>
            <a:r>
              <a:rPr sz="2350" spc="-5" dirty="0">
                <a:latin typeface="Arial MT"/>
                <a:cs typeface="Arial MT"/>
              </a:rPr>
              <a:t> during</a:t>
            </a:r>
            <a:r>
              <a:rPr sz="2350" dirty="0">
                <a:latin typeface="Arial MT"/>
                <a:cs typeface="Arial MT"/>
              </a:rPr>
              <a:t> the</a:t>
            </a:r>
            <a:r>
              <a:rPr sz="2350" spc="-25" dirty="0">
                <a:latin typeface="Arial MT"/>
                <a:cs typeface="Arial MT"/>
              </a:rPr>
              <a:t> </a:t>
            </a:r>
            <a:r>
              <a:rPr sz="2350" dirty="0">
                <a:latin typeface="Arial MT"/>
                <a:cs typeface="Arial MT"/>
              </a:rPr>
              <a:t>process) </a:t>
            </a:r>
            <a:r>
              <a:rPr sz="2350" spc="-5" dirty="0">
                <a:latin typeface="Arial MT"/>
                <a:cs typeface="Arial MT"/>
              </a:rPr>
              <a:t>does </a:t>
            </a:r>
            <a:r>
              <a:rPr sz="2350" dirty="0">
                <a:latin typeface="Arial MT"/>
                <a:cs typeface="Arial MT"/>
              </a:rPr>
              <a:t>the neural network</a:t>
            </a:r>
            <a:r>
              <a:rPr sz="2350" spc="-5" dirty="0">
                <a:latin typeface="Arial MT"/>
                <a:cs typeface="Arial MT"/>
              </a:rPr>
              <a:t> have?</a:t>
            </a:r>
            <a:endParaRPr sz="2350" dirty="0">
              <a:latin typeface="Arial MT"/>
              <a:cs typeface="Arial M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a:extLst>
              <a:ext uri="{28A0092B-C50C-407E-A947-70E740481C1C}">
                <a14:useLocalDpi xmlns:a14="http://schemas.microsoft.com/office/drawing/2010/main" val="0"/>
              </a:ext>
            </a:extLst>
          </a:blip>
          <a:stretch>
            <a:fillRect/>
          </a:stretch>
        </p:blipFill>
        <p:spPr>
          <a:xfrm>
            <a:off x="622300" y="1571625"/>
            <a:ext cx="9144000" cy="42672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46100" y="1571625"/>
            <a:ext cx="9248171" cy="4383349"/>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71098" y="276225"/>
            <a:ext cx="8601669" cy="1461801"/>
          </a:xfrm>
          <a:prstGeom prst="rect">
            <a:avLst/>
          </a:prstGeom>
        </p:spPr>
        <p:txBody>
          <a:bodyPr vert="horz" wrap="square" lIns="0" tIns="12700" rIns="0" bIns="0" rtlCol="0">
            <a:spAutoFit/>
          </a:bodyPr>
          <a:lstStyle/>
          <a:p>
            <a:pPr marL="12700">
              <a:lnSpc>
                <a:spcPct val="100000"/>
              </a:lnSpc>
              <a:spcBef>
                <a:spcPts val="100"/>
              </a:spcBef>
            </a:pPr>
            <a:r>
              <a:rPr spc="-5" dirty="0"/>
              <a:t>Network</a:t>
            </a:r>
            <a:r>
              <a:rPr spc="-30" dirty="0"/>
              <a:t> </a:t>
            </a:r>
            <a:r>
              <a:rPr dirty="0"/>
              <a:t>arrangements</a:t>
            </a:r>
          </a:p>
        </p:txBody>
      </p:sp>
      <p:sp>
        <p:nvSpPr>
          <p:cNvPr id="3" name="object 3"/>
          <p:cNvSpPr txBox="1"/>
          <p:nvPr/>
        </p:nvSpPr>
        <p:spPr>
          <a:xfrm>
            <a:off x="1671098" y="1876425"/>
            <a:ext cx="7333202" cy="1828706"/>
          </a:xfrm>
          <a:prstGeom prst="rect">
            <a:avLst/>
          </a:prstGeom>
        </p:spPr>
        <p:txBody>
          <a:bodyPr vert="horz" wrap="square" lIns="0" tIns="25400" rIns="0" bIns="0" rtlCol="0">
            <a:spAutoFit/>
          </a:bodyPr>
          <a:lstStyle/>
          <a:p>
            <a:pPr marL="18415" marR="701675" indent="-6350">
              <a:lnSpc>
                <a:spcPts val="2810"/>
              </a:lnSpc>
              <a:spcBef>
                <a:spcPts val="200"/>
              </a:spcBef>
            </a:pPr>
            <a:r>
              <a:rPr sz="2350" dirty="0">
                <a:latin typeface="Arial MT"/>
                <a:cs typeface="Arial MT"/>
              </a:rPr>
              <a:t>Here</a:t>
            </a:r>
            <a:r>
              <a:rPr sz="2350" spc="-5" dirty="0">
                <a:latin typeface="Arial MT"/>
                <a:cs typeface="Arial MT"/>
              </a:rPr>
              <a:t> we've</a:t>
            </a:r>
            <a:r>
              <a:rPr sz="2350" dirty="0">
                <a:latin typeface="Arial MT"/>
                <a:cs typeface="Arial MT"/>
              </a:rPr>
              <a:t> looked</a:t>
            </a:r>
            <a:r>
              <a:rPr sz="2350" spc="-5" dirty="0">
                <a:latin typeface="Arial MT"/>
                <a:cs typeface="Arial MT"/>
              </a:rPr>
              <a:t> </a:t>
            </a:r>
            <a:r>
              <a:rPr sz="2350" spc="-10" dirty="0">
                <a:latin typeface="Arial MT"/>
                <a:cs typeface="Arial MT"/>
              </a:rPr>
              <a:t>at</a:t>
            </a:r>
            <a:r>
              <a:rPr sz="2350" dirty="0">
                <a:latin typeface="Arial MT"/>
                <a:cs typeface="Arial MT"/>
              </a:rPr>
              <a:t> a fairly</a:t>
            </a:r>
            <a:r>
              <a:rPr sz="2350" spc="-25" dirty="0">
                <a:latin typeface="Arial MT"/>
                <a:cs typeface="Arial MT"/>
              </a:rPr>
              <a:t> </a:t>
            </a:r>
            <a:r>
              <a:rPr sz="2350" dirty="0">
                <a:latin typeface="Arial MT"/>
                <a:cs typeface="Arial MT"/>
              </a:rPr>
              <a:t>simple</a:t>
            </a:r>
            <a:r>
              <a:rPr sz="2350" spc="-15" dirty="0">
                <a:latin typeface="Arial MT"/>
                <a:cs typeface="Arial MT"/>
              </a:rPr>
              <a:t> </a:t>
            </a:r>
            <a:r>
              <a:rPr sz="2350" dirty="0">
                <a:latin typeface="Arial MT"/>
                <a:cs typeface="Arial MT"/>
              </a:rPr>
              <a:t>and widely</a:t>
            </a:r>
            <a:r>
              <a:rPr sz="2350" spc="-25" dirty="0">
                <a:latin typeface="Arial MT"/>
                <a:cs typeface="Arial MT"/>
              </a:rPr>
              <a:t> </a:t>
            </a:r>
            <a:r>
              <a:rPr sz="2350" dirty="0">
                <a:latin typeface="Arial MT"/>
                <a:cs typeface="Arial MT"/>
              </a:rPr>
              <a:t>used type</a:t>
            </a:r>
            <a:r>
              <a:rPr sz="2350" spc="-5" dirty="0">
                <a:latin typeface="Arial MT"/>
                <a:cs typeface="Arial MT"/>
              </a:rPr>
              <a:t> </a:t>
            </a:r>
            <a:r>
              <a:rPr sz="2350" dirty="0">
                <a:latin typeface="Arial MT"/>
                <a:cs typeface="Arial MT"/>
              </a:rPr>
              <a:t>of </a:t>
            </a:r>
            <a:r>
              <a:rPr sz="2350" spc="-635" dirty="0">
                <a:latin typeface="Arial MT"/>
                <a:cs typeface="Arial MT"/>
              </a:rPr>
              <a:t> </a:t>
            </a:r>
            <a:r>
              <a:rPr sz="2350" dirty="0">
                <a:latin typeface="Arial MT"/>
                <a:cs typeface="Arial MT"/>
              </a:rPr>
              <a:t>network,</a:t>
            </a:r>
            <a:r>
              <a:rPr sz="2350" spc="-25" dirty="0">
                <a:latin typeface="Arial MT"/>
                <a:cs typeface="Arial MT"/>
              </a:rPr>
              <a:t> </a:t>
            </a:r>
            <a:r>
              <a:rPr sz="2350" dirty="0">
                <a:latin typeface="Arial MT"/>
                <a:cs typeface="Arial MT"/>
              </a:rPr>
              <a:t>a feed-forward</a:t>
            </a:r>
            <a:r>
              <a:rPr sz="2350" spc="-15" dirty="0">
                <a:latin typeface="Arial MT"/>
                <a:cs typeface="Arial MT"/>
              </a:rPr>
              <a:t> </a:t>
            </a:r>
            <a:r>
              <a:rPr sz="2350" dirty="0">
                <a:latin typeface="Arial MT"/>
                <a:cs typeface="Arial MT"/>
              </a:rPr>
              <a:t>network.</a:t>
            </a:r>
          </a:p>
          <a:p>
            <a:pPr marL="18415" marR="5080" indent="-6350">
              <a:lnSpc>
                <a:spcPct val="100000"/>
              </a:lnSpc>
              <a:spcBef>
                <a:spcPts val="5"/>
              </a:spcBef>
            </a:pPr>
            <a:r>
              <a:rPr sz="2350" dirty="0">
                <a:latin typeface="Arial MT"/>
                <a:cs typeface="Arial MT"/>
              </a:rPr>
              <a:t>There is</a:t>
            </a:r>
            <a:r>
              <a:rPr sz="2350" spc="5" dirty="0">
                <a:latin typeface="Arial MT"/>
                <a:cs typeface="Arial MT"/>
              </a:rPr>
              <a:t> </a:t>
            </a:r>
            <a:r>
              <a:rPr sz="2350" dirty="0">
                <a:latin typeface="Arial MT"/>
                <a:cs typeface="Arial MT"/>
              </a:rPr>
              <a:t>a</a:t>
            </a:r>
            <a:r>
              <a:rPr sz="2350" spc="-15" dirty="0">
                <a:latin typeface="Arial MT"/>
                <a:cs typeface="Arial MT"/>
              </a:rPr>
              <a:t> </a:t>
            </a:r>
            <a:r>
              <a:rPr sz="2350" dirty="0">
                <a:latin typeface="Arial MT"/>
                <a:cs typeface="Arial MT"/>
              </a:rPr>
              <a:t>large </a:t>
            </a:r>
            <a:r>
              <a:rPr sz="2350" spc="-5" dirty="0">
                <a:latin typeface="Arial MT"/>
                <a:cs typeface="Arial MT"/>
              </a:rPr>
              <a:t>and</a:t>
            </a:r>
            <a:r>
              <a:rPr sz="2350" spc="5" dirty="0">
                <a:latin typeface="Arial MT"/>
                <a:cs typeface="Arial MT"/>
              </a:rPr>
              <a:t> </a:t>
            </a:r>
            <a:r>
              <a:rPr sz="2350" dirty="0">
                <a:latin typeface="Arial MT"/>
                <a:cs typeface="Arial MT"/>
              </a:rPr>
              <a:t>rapidly </a:t>
            </a:r>
            <a:r>
              <a:rPr sz="2350" spc="-5" dirty="0">
                <a:latin typeface="Arial MT"/>
                <a:cs typeface="Arial MT"/>
              </a:rPr>
              <a:t>growing</a:t>
            </a:r>
            <a:r>
              <a:rPr sz="2350" spc="-15" dirty="0">
                <a:latin typeface="Arial MT"/>
                <a:cs typeface="Arial MT"/>
              </a:rPr>
              <a:t> </a:t>
            </a:r>
            <a:r>
              <a:rPr sz="2350" dirty="0">
                <a:latin typeface="Arial MT"/>
                <a:cs typeface="Arial MT"/>
              </a:rPr>
              <a:t>number of</a:t>
            </a:r>
            <a:r>
              <a:rPr sz="2350" spc="5" dirty="0">
                <a:latin typeface="Arial MT"/>
                <a:cs typeface="Arial MT"/>
              </a:rPr>
              <a:t> </a:t>
            </a:r>
            <a:r>
              <a:rPr sz="2350" spc="-5" dirty="0">
                <a:latin typeface="Arial MT"/>
                <a:cs typeface="Arial MT"/>
              </a:rPr>
              <a:t>different</a:t>
            </a:r>
            <a:r>
              <a:rPr sz="2350" spc="25" dirty="0">
                <a:latin typeface="Arial MT"/>
                <a:cs typeface="Arial MT"/>
              </a:rPr>
              <a:t> </a:t>
            </a:r>
            <a:r>
              <a:rPr sz="2350" spc="-5" dirty="0">
                <a:latin typeface="Arial MT"/>
                <a:cs typeface="Arial MT"/>
              </a:rPr>
              <a:t>network </a:t>
            </a:r>
            <a:r>
              <a:rPr sz="2350" dirty="0">
                <a:latin typeface="Arial MT"/>
                <a:cs typeface="Arial MT"/>
              </a:rPr>
              <a:t> </a:t>
            </a:r>
            <a:r>
              <a:rPr sz="2350" spc="-5" dirty="0">
                <a:latin typeface="Arial MT"/>
                <a:cs typeface="Arial MT"/>
              </a:rPr>
              <a:t>configurations</a:t>
            </a:r>
            <a:r>
              <a:rPr sz="2350" spc="5" dirty="0">
                <a:latin typeface="Arial MT"/>
                <a:cs typeface="Arial MT"/>
              </a:rPr>
              <a:t> </a:t>
            </a:r>
            <a:r>
              <a:rPr sz="2350" dirty="0">
                <a:latin typeface="Arial MT"/>
                <a:cs typeface="Arial MT"/>
              </a:rPr>
              <a:t>(topologies)</a:t>
            </a:r>
            <a:r>
              <a:rPr sz="2350" spc="10" dirty="0">
                <a:latin typeface="Arial MT"/>
                <a:cs typeface="Arial MT"/>
              </a:rPr>
              <a:t> </a:t>
            </a:r>
            <a:r>
              <a:rPr sz="2350" spc="-5" dirty="0">
                <a:latin typeface="Arial MT"/>
                <a:cs typeface="Arial MT"/>
              </a:rPr>
              <a:t>that</a:t>
            </a:r>
            <a:r>
              <a:rPr sz="2350" spc="10" dirty="0">
                <a:latin typeface="Arial MT"/>
                <a:cs typeface="Arial MT"/>
              </a:rPr>
              <a:t> </a:t>
            </a:r>
            <a:r>
              <a:rPr sz="2350" spc="5" dirty="0">
                <a:latin typeface="Arial MT"/>
                <a:cs typeface="Arial MT"/>
              </a:rPr>
              <a:t>are</a:t>
            </a:r>
            <a:r>
              <a:rPr sz="2350" spc="10" dirty="0">
                <a:latin typeface="Arial MT"/>
                <a:cs typeface="Arial MT"/>
              </a:rPr>
              <a:t> </a:t>
            </a:r>
            <a:r>
              <a:rPr sz="2350" spc="-5" dirty="0">
                <a:latin typeface="Arial MT"/>
                <a:cs typeface="Arial MT"/>
              </a:rPr>
              <a:t>used</a:t>
            </a:r>
            <a:r>
              <a:rPr sz="2350" spc="10" dirty="0">
                <a:latin typeface="Arial MT"/>
                <a:cs typeface="Arial MT"/>
              </a:rPr>
              <a:t> </a:t>
            </a:r>
            <a:r>
              <a:rPr sz="2350" dirty="0">
                <a:latin typeface="Arial MT"/>
                <a:cs typeface="Arial MT"/>
              </a:rPr>
              <a:t>for</a:t>
            </a:r>
            <a:r>
              <a:rPr sz="2350" spc="-10" dirty="0">
                <a:latin typeface="Arial MT"/>
                <a:cs typeface="Arial MT"/>
              </a:rPr>
              <a:t> </a:t>
            </a:r>
            <a:r>
              <a:rPr sz="2350" dirty="0">
                <a:latin typeface="Arial MT"/>
                <a:cs typeface="Arial MT"/>
              </a:rPr>
              <a:t>specific</a:t>
            </a:r>
            <a:r>
              <a:rPr sz="2350" spc="10" dirty="0">
                <a:latin typeface="Arial MT"/>
                <a:cs typeface="Arial MT"/>
              </a:rPr>
              <a:t> </a:t>
            </a:r>
            <a:r>
              <a:rPr sz="2350" spc="-5" dirty="0">
                <a:latin typeface="Arial MT"/>
                <a:cs typeface="Arial MT"/>
              </a:rPr>
              <a:t>applications.</a:t>
            </a:r>
            <a:endParaRPr sz="2350" dirty="0">
              <a:latin typeface="Arial MT"/>
              <a:cs typeface="Arial M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65086" y="277807"/>
            <a:ext cx="5678328" cy="1200585"/>
          </a:xfrm>
          <a:prstGeom prst="rect">
            <a:avLst/>
          </a:prstGeom>
        </p:spPr>
        <p:txBody>
          <a:bodyPr vert="horz" wrap="square" lIns="0" tIns="12700" rIns="0" bIns="0" rtlCol="0">
            <a:spAutoFit/>
          </a:bodyPr>
          <a:lstStyle/>
          <a:p>
            <a:pPr marL="12700">
              <a:lnSpc>
                <a:spcPct val="100000"/>
              </a:lnSpc>
              <a:spcBef>
                <a:spcPts val="100"/>
              </a:spcBef>
            </a:pPr>
            <a:r>
              <a:rPr dirty="0" smtClean="0"/>
              <a:t>„Neural</a:t>
            </a:r>
            <a:r>
              <a:rPr spc="-40" dirty="0" smtClean="0"/>
              <a:t> </a:t>
            </a:r>
            <a:r>
              <a:rPr dirty="0" smtClean="0"/>
              <a:t>Network</a:t>
            </a:r>
            <a:r>
              <a:rPr spc="-40" dirty="0" smtClean="0"/>
              <a:t> </a:t>
            </a:r>
            <a:r>
              <a:rPr dirty="0" smtClean="0"/>
              <a:t>Zoo“</a:t>
            </a:r>
            <a:r>
              <a:rPr lang="de-DE" dirty="0" smtClean="0"/>
              <a:t/>
            </a:r>
            <a:br>
              <a:rPr lang="de-DE" dirty="0" smtClean="0"/>
            </a:br>
            <a:endParaRPr dirty="0"/>
          </a:p>
        </p:txBody>
      </p:sp>
      <p:sp>
        <p:nvSpPr>
          <p:cNvPr id="5" name="Inhaltsplatzhalter 4"/>
          <p:cNvSpPr>
            <a:spLocks noGrp="1"/>
          </p:cNvSpPr>
          <p:nvPr>
            <p:ph idx="1"/>
          </p:nvPr>
        </p:nvSpPr>
        <p:spPr>
          <a:xfrm>
            <a:off x="5711274" y="1533574"/>
            <a:ext cx="4080425" cy="2552652"/>
          </a:xfrm>
        </p:spPr>
        <p:txBody>
          <a:bodyPr>
            <a:normAutofit/>
          </a:bodyPr>
          <a:lstStyle/>
          <a:p>
            <a:pPr marL="0" indent="0">
              <a:buNone/>
            </a:pPr>
            <a:r>
              <a:rPr lang="nl-NL" sz="1800" dirty="0">
                <a:latin typeface="Arial MT"/>
                <a:cs typeface="Arial MT"/>
              </a:rPr>
              <a:t>Stefan</a:t>
            </a:r>
            <a:r>
              <a:rPr lang="nl-NL" sz="1800" spc="5" dirty="0">
                <a:latin typeface="Arial MT"/>
                <a:cs typeface="Arial MT"/>
              </a:rPr>
              <a:t> </a:t>
            </a:r>
            <a:r>
              <a:rPr lang="nl-NL" sz="1800" spc="-5" dirty="0">
                <a:latin typeface="Arial MT"/>
                <a:cs typeface="Arial MT"/>
              </a:rPr>
              <a:t>Leijnen</a:t>
            </a:r>
            <a:r>
              <a:rPr lang="nl-NL" sz="1800" spc="-20" dirty="0">
                <a:latin typeface="Arial MT"/>
                <a:cs typeface="Arial MT"/>
              </a:rPr>
              <a:t> </a:t>
            </a:r>
            <a:r>
              <a:rPr lang="nl-NL" sz="1800" dirty="0">
                <a:latin typeface="Arial MT"/>
                <a:cs typeface="Arial MT"/>
              </a:rPr>
              <a:t>and</a:t>
            </a:r>
            <a:r>
              <a:rPr lang="nl-NL" sz="1800" spc="-10" dirty="0">
                <a:latin typeface="Arial MT"/>
                <a:cs typeface="Arial MT"/>
              </a:rPr>
              <a:t> </a:t>
            </a:r>
            <a:r>
              <a:rPr lang="nl-NL" sz="1800" dirty="0">
                <a:latin typeface="Arial MT"/>
                <a:cs typeface="Arial MT"/>
              </a:rPr>
              <a:t>Fjodor</a:t>
            </a:r>
            <a:r>
              <a:rPr lang="nl-NL" sz="1800" spc="-10" dirty="0">
                <a:latin typeface="Arial MT"/>
                <a:cs typeface="Arial MT"/>
              </a:rPr>
              <a:t> </a:t>
            </a:r>
            <a:r>
              <a:rPr lang="nl-NL" sz="1800" spc="-5" dirty="0">
                <a:latin typeface="Arial MT"/>
                <a:cs typeface="Arial MT"/>
              </a:rPr>
              <a:t>van</a:t>
            </a:r>
            <a:r>
              <a:rPr lang="nl-NL" sz="1800" spc="-10" dirty="0">
                <a:latin typeface="Arial MT"/>
                <a:cs typeface="Arial MT"/>
              </a:rPr>
              <a:t> </a:t>
            </a:r>
            <a:r>
              <a:rPr lang="nl-NL" sz="1800" dirty="0">
                <a:latin typeface="Arial MT"/>
                <a:cs typeface="Arial MT"/>
              </a:rPr>
              <a:t>Veen</a:t>
            </a:r>
          </a:p>
          <a:p>
            <a:pPr marL="0" indent="0">
              <a:buNone/>
            </a:pPr>
            <a:r>
              <a:rPr lang="en-US" sz="1800" dirty="0" smtClean="0"/>
              <a:t>https</a:t>
            </a:r>
            <a:r>
              <a:rPr lang="en-US" sz="1800" dirty="0"/>
              <a:t>://</a:t>
            </a:r>
            <a:r>
              <a:rPr lang="en-US" sz="1800" dirty="0" smtClean="0"/>
              <a:t>www.researchgate.net/publication/341373030_The_Neural_Network_Zoo/fulltext/5ebd3f60a6fdcc90d6752941/The  </a:t>
            </a:r>
            <a:r>
              <a:rPr lang="en-US" sz="1800" dirty="0"/>
              <a:t>Neural-Network-Zoo.pdf</a:t>
            </a:r>
          </a:p>
          <a:p>
            <a:pPr marL="0" indent="0">
              <a:buNone/>
            </a:pPr>
            <a:r>
              <a:rPr lang="en-US" sz="1800" dirty="0"/>
              <a:t>(CC BY) license (http://</a:t>
            </a:r>
            <a:r>
              <a:rPr lang="en-US" sz="1800" dirty="0" smtClean="0"/>
              <a:t>creativecommons.org/licenses/by/4.0</a:t>
            </a:r>
            <a:r>
              <a:rPr lang="en-US" sz="1800" dirty="0"/>
              <a:t>/)</a:t>
            </a:r>
          </a:p>
          <a:p>
            <a:pPr marL="0" indent="0">
              <a:buNone/>
            </a:pPr>
            <a:endParaRPr lang="en-US" sz="1800" dirty="0"/>
          </a:p>
        </p:txBody>
      </p:sp>
      <p:pic>
        <p:nvPicPr>
          <p:cNvPr id="4" name="object 4"/>
          <p:cNvPicPr/>
          <p:nvPr/>
        </p:nvPicPr>
        <p:blipFill>
          <a:blip r:embed="rId2" cstate="print"/>
          <a:stretch>
            <a:fillRect/>
          </a:stretch>
        </p:blipFill>
        <p:spPr>
          <a:xfrm>
            <a:off x="1865086" y="1421898"/>
            <a:ext cx="3793235" cy="5503163"/>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12900" y="352425"/>
            <a:ext cx="8601669" cy="3245119"/>
          </a:xfrm>
          <a:prstGeom prst="rect">
            <a:avLst/>
          </a:prstGeom>
        </p:spPr>
        <p:txBody>
          <a:bodyPr vert="horz" wrap="square" lIns="0" tIns="234315" rIns="0" bIns="0" rtlCol="0">
            <a:spAutoFit/>
          </a:bodyPr>
          <a:lstStyle/>
          <a:p>
            <a:pPr marL="12700">
              <a:lnSpc>
                <a:spcPct val="100000"/>
              </a:lnSpc>
              <a:spcBef>
                <a:spcPts val="1845"/>
              </a:spcBef>
            </a:pPr>
            <a:r>
              <a:rPr sz="4700" spc="-5" dirty="0" smtClean="0"/>
              <a:t>Links</a:t>
            </a:r>
            <a:r>
              <a:rPr lang="de-DE" sz="4700" spc="-5" dirty="0" smtClean="0"/>
              <a:t/>
            </a:r>
            <a:br>
              <a:rPr lang="de-DE" sz="4700" spc="-5" dirty="0" smtClean="0"/>
            </a:br>
            <a:r>
              <a:rPr lang="de-DE" sz="4700" spc="-5" dirty="0"/>
              <a:t/>
            </a:r>
            <a:br>
              <a:rPr lang="de-DE" sz="4700" spc="-5" dirty="0"/>
            </a:br>
            <a:endParaRPr sz="4700" dirty="0"/>
          </a:p>
          <a:p>
            <a:pPr marL="18415" marR="5080" indent="-6350">
              <a:lnSpc>
                <a:spcPct val="100000"/>
              </a:lnSpc>
              <a:spcBef>
                <a:spcPts val="875"/>
              </a:spcBef>
            </a:pPr>
            <a:r>
              <a:rPr sz="2350" b="0" dirty="0">
                <a:latin typeface="Arial MT"/>
                <a:cs typeface="Arial MT"/>
              </a:rPr>
              <a:t>But</a:t>
            </a:r>
            <a:r>
              <a:rPr sz="2350" b="0" spc="-25" dirty="0">
                <a:latin typeface="Arial MT"/>
                <a:cs typeface="Arial MT"/>
              </a:rPr>
              <a:t> </a:t>
            </a:r>
            <a:r>
              <a:rPr sz="2350" b="0" dirty="0">
                <a:latin typeface="Arial MT"/>
                <a:cs typeface="Arial MT"/>
              </a:rPr>
              <a:t>what</a:t>
            </a:r>
            <a:r>
              <a:rPr sz="2350" b="0" spc="-20" dirty="0">
                <a:latin typeface="Arial MT"/>
                <a:cs typeface="Arial MT"/>
              </a:rPr>
              <a:t> </a:t>
            </a:r>
            <a:r>
              <a:rPr sz="2350" b="0" dirty="0">
                <a:latin typeface="Arial MT"/>
                <a:cs typeface="Arial MT"/>
              </a:rPr>
              <a:t>*is*</a:t>
            </a:r>
            <a:r>
              <a:rPr sz="2350" b="0" spc="-25" dirty="0">
                <a:latin typeface="Arial MT"/>
                <a:cs typeface="Arial MT"/>
              </a:rPr>
              <a:t> </a:t>
            </a:r>
            <a:r>
              <a:rPr sz="2350" b="0" dirty="0">
                <a:latin typeface="Arial MT"/>
                <a:cs typeface="Arial MT"/>
              </a:rPr>
              <a:t>a</a:t>
            </a:r>
            <a:r>
              <a:rPr sz="2350" b="0" spc="-5" dirty="0">
                <a:latin typeface="Arial MT"/>
                <a:cs typeface="Arial MT"/>
              </a:rPr>
              <a:t> neural</a:t>
            </a:r>
            <a:r>
              <a:rPr sz="2350" b="0" spc="15" dirty="0">
                <a:latin typeface="Arial MT"/>
                <a:cs typeface="Arial MT"/>
              </a:rPr>
              <a:t> </a:t>
            </a:r>
            <a:r>
              <a:rPr sz="2350" b="0" dirty="0">
                <a:latin typeface="Arial MT"/>
                <a:cs typeface="Arial MT"/>
              </a:rPr>
              <a:t>network?</a:t>
            </a:r>
            <a:r>
              <a:rPr sz="2350" b="0" spc="-15" dirty="0">
                <a:latin typeface="Arial MT"/>
                <a:cs typeface="Arial MT"/>
              </a:rPr>
              <a:t> </a:t>
            </a:r>
            <a:r>
              <a:rPr sz="2350" b="0" dirty="0">
                <a:latin typeface="Arial MT"/>
                <a:cs typeface="Arial MT"/>
              </a:rPr>
              <a:t>| Part</a:t>
            </a:r>
            <a:r>
              <a:rPr sz="2350" b="0" spc="-25" dirty="0">
                <a:latin typeface="Arial MT"/>
                <a:cs typeface="Arial MT"/>
              </a:rPr>
              <a:t> </a:t>
            </a:r>
            <a:r>
              <a:rPr sz="2350" b="0" dirty="0">
                <a:latin typeface="Arial MT"/>
                <a:cs typeface="Arial MT"/>
              </a:rPr>
              <a:t>1, Deep Learning </a:t>
            </a:r>
            <a:r>
              <a:rPr sz="2350" b="0" spc="-640" dirty="0">
                <a:latin typeface="Arial MT"/>
                <a:cs typeface="Arial MT"/>
              </a:rPr>
              <a:t> </a:t>
            </a:r>
            <a:r>
              <a:rPr sz="2350" b="0" u="heavy" spc="-5" dirty="0">
                <a:solidFill>
                  <a:srgbClr val="0000ED"/>
                </a:solidFill>
                <a:uFill>
                  <a:solidFill>
                    <a:srgbClr val="0000ED"/>
                  </a:solidFill>
                </a:uFill>
                <a:latin typeface="Arial MT"/>
                <a:cs typeface="Arial MT"/>
              </a:rPr>
              <a:t>https://</a:t>
            </a:r>
            <a:r>
              <a:rPr sz="2350" b="0" u="heavy" spc="-5" dirty="0">
                <a:solidFill>
                  <a:srgbClr val="0000ED"/>
                </a:solidFill>
                <a:uFill>
                  <a:solidFill>
                    <a:srgbClr val="0000ED"/>
                  </a:solidFill>
                </a:uFill>
                <a:latin typeface="Arial MT"/>
                <a:cs typeface="Arial MT"/>
                <a:hlinkClick r:id="rId2"/>
              </a:rPr>
              <a:t>www.</a:t>
            </a:r>
            <a:r>
              <a:rPr sz="2350" b="0" spc="-5" dirty="0">
                <a:solidFill>
                  <a:srgbClr val="0000ED"/>
                </a:solidFill>
                <a:latin typeface="Arial MT"/>
                <a:cs typeface="Arial MT"/>
                <a:hlinkClick r:id="rId2"/>
              </a:rPr>
              <a:t>y</a:t>
            </a:r>
            <a:r>
              <a:rPr sz="2350" b="0" u="heavy" spc="-5" dirty="0">
                <a:solidFill>
                  <a:srgbClr val="0000ED"/>
                </a:solidFill>
                <a:uFill>
                  <a:solidFill>
                    <a:srgbClr val="0000ED"/>
                  </a:solidFill>
                </a:uFill>
                <a:latin typeface="Arial MT"/>
                <a:cs typeface="Arial MT"/>
                <a:hlinkClick r:id="rId2"/>
              </a:rPr>
              <a:t>outube.com/watch?v=aircAruvnKk</a:t>
            </a:r>
            <a:endParaRPr sz="2350" dirty="0">
              <a:latin typeface="Arial MT"/>
              <a:cs typeface="Arial M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84300" y="4772025"/>
            <a:ext cx="7242809" cy="2171700"/>
          </a:xfrm>
          <a:prstGeom prst="rect">
            <a:avLst/>
          </a:prstGeom>
        </p:spPr>
        <p:txBody>
          <a:bodyPr vert="horz" wrap="square" lIns="0" tIns="13335" rIns="0" bIns="0" rtlCol="0">
            <a:spAutoFit/>
          </a:bodyPr>
          <a:lstStyle/>
          <a:p>
            <a:pPr marL="18415" marR="5080" indent="-6350">
              <a:lnSpc>
                <a:spcPct val="99800"/>
              </a:lnSpc>
              <a:spcBef>
                <a:spcPts val="105"/>
              </a:spcBef>
            </a:pPr>
            <a:r>
              <a:rPr sz="2350" dirty="0">
                <a:latin typeface="Arial MT"/>
                <a:cs typeface="Arial MT"/>
              </a:rPr>
              <a:t>In </a:t>
            </a:r>
            <a:r>
              <a:rPr sz="2350" spc="-5" dirty="0">
                <a:latin typeface="Arial MT"/>
                <a:cs typeface="Arial MT"/>
              </a:rPr>
              <a:t>contrast </a:t>
            </a:r>
            <a:r>
              <a:rPr sz="2350" dirty="0">
                <a:latin typeface="Arial MT"/>
                <a:cs typeface="Arial MT"/>
              </a:rPr>
              <a:t>to a conventional </a:t>
            </a:r>
            <a:r>
              <a:rPr sz="2350" spc="-5" dirty="0">
                <a:latin typeface="Arial MT"/>
                <a:cs typeface="Arial MT"/>
              </a:rPr>
              <a:t>computer </a:t>
            </a:r>
            <a:r>
              <a:rPr sz="2350" dirty="0">
                <a:latin typeface="Arial MT"/>
                <a:cs typeface="Arial MT"/>
              </a:rPr>
              <a:t>(picture above), </a:t>
            </a:r>
            <a:r>
              <a:rPr sz="2350" spc="-645" dirty="0">
                <a:latin typeface="Arial MT"/>
                <a:cs typeface="Arial MT"/>
              </a:rPr>
              <a:t> </a:t>
            </a:r>
            <a:r>
              <a:rPr sz="2350" dirty="0">
                <a:latin typeface="Arial MT"/>
                <a:cs typeface="Arial MT"/>
              </a:rPr>
              <a:t>there is no </a:t>
            </a:r>
            <a:r>
              <a:rPr sz="2350" spc="-5" dirty="0">
                <a:latin typeface="Arial MT"/>
                <a:cs typeface="Arial MT"/>
              </a:rPr>
              <a:t>central </a:t>
            </a:r>
            <a:r>
              <a:rPr sz="2350" dirty="0">
                <a:latin typeface="Arial MT"/>
                <a:cs typeface="Arial MT"/>
              </a:rPr>
              <a:t>processing unit in </a:t>
            </a:r>
            <a:r>
              <a:rPr sz="2350" spc="-10" dirty="0">
                <a:latin typeface="Arial MT"/>
                <a:cs typeface="Arial MT"/>
              </a:rPr>
              <a:t>the </a:t>
            </a:r>
            <a:r>
              <a:rPr sz="2350" dirty="0">
                <a:latin typeface="Arial MT"/>
                <a:cs typeface="Arial MT"/>
              </a:rPr>
              <a:t>brain but a </a:t>
            </a:r>
            <a:r>
              <a:rPr sz="2350" spc="5" dirty="0">
                <a:latin typeface="Arial MT"/>
                <a:cs typeface="Arial MT"/>
              </a:rPr>
              <a:t> </a:t>
            </a:r>
            <a:r>
              <a:rPr sz="2350" dirty="0">
                <a:latin typeface="Arial MT"/>
                <a:cs typeface="Arial MT"/>
              </a:rPr>
              <a:t>large</a:t>
            </a:r>
            <a:r>
              <a:rPr sz="2350" spc="-5" dirty="0">
                <a:latin typeface="Arial MT"/>
                <a:cs typeface="Arial MT"/>
              </a:rPr>
              <a:t> number</a:t>
            </a:r>
            <a:r>
              <a:rPr sz="2350" dirty="0">
                <a:latin typeface="Arial MT"/>
                <a:cs typeface="Arial MT"/>
              </a:rPr>
              <a:t> </a:t>
            </a:r>
            <a:r>
              <a:rPr sz="2350" spc="-10" dirty="0">
                <a:latin typeface="Arial MT"/>
                <a:cs typeface="Arial MT"/>
              </a:rPr>
              <a:t>of</a:t>
            </a:r>
            <a:r>
              <a:rPr sz="2350" dirty="0">
                <a:latin typeface="Arial MT"/>
                <a:cs typeface="Arial MT"/>
              </a:rPr>
              <a:t> small processing </a:t>
            </a:r>
            <a:r>
              <a:rPr sz="2350" spc="-5" dirty="0">
                <a:latin typeface="Arial MT"/>
                <a:cs typeface="Arial MT"/>
              </a:rPr>
              <a:t>units</a:t>
            </a:r>
            <a:r>
              <a:rPr sz="2350" dirty="0">
                <a:latin typeface="Arial MT"/>
                <a:cs typeface="Arial MT"/>
              </a:rPr>
              <a:t> </a:t>
            </a:r>
            <a:r>
              <a:rPr sz="2350" spc="-5" dirty="0">
                <a:latin typeface="Arial MT"/>
                <a:cs typeface="Arial MT"/>
              </a:rPr>
              <a:t>that</a:t>
            </a:r>
            <a:r>
              <a:rPr sz="2350" dirty="0">
                <a:latin typeface="Arial MT"/>
                <a:cs typeface="Arial MT"/>
              </a:rPr>
              <a:t> work </a:t>
            </a:r>
            <a:r>
              <a:rPr sz="2350" spc="5" dirty="0">
                <a:latin typeface="Arial MT"/>
                <a:cs typeface="Arial MT"/>
              </a:rPr>
              <a:t> </a:t>
            </a:r>
            <a:r>
              <a:rPr sz="2350" spc="-5" dirty="0">
                <a:latin typeface="Arial MT"/>
                <a:cs typeface="Arial MT"/>
              </a:rPr>
              <a:t>together</a:t>
            </a:r>
            <a:r>
              <a:rPr sz="2350" dirty="0">
                <a:latin typeface="Arial MT"/>
                <a:cs typeface="Arial MT"/>
              </a:rPr>
              <a:t> </a:t>
            </a:r>
            <a:r>
              <a:rPr sz="2350" spc="-10" dirty="0">
                <a:latin typeface="Arial MT"/>
                <a:cs typeface="Arial MT"/>
              </a:rPr>
              <a:t>to</a:t>
            </a:r>
            <a:r>
              <a:rPr sz="2350" spc="30" dirty="0">
                <a:latin typeface="Arial MT"/>
                <a:cs typeface="Arial MT"/>
              </a:rPr>
              <a:t> </a:t>
            </a:r>
            <a:r>
              <a:rPr sz="2350" dirty="0">
                <a:latin typeface="Arial MT"/>
                <a:cs typeface="Arial MT"/>
              </a:rPr>
              <a:t>achieve</a:t>
            </a:r>
            <a:r>
              <a:rPr sz="2350" spc="-10" dirty="0">
                <a:latin typeface="Arial MT"/>
                <a:cs typeface="Arial MT"/>
              </a:rPr>
              <a:t> </a:t>
            </a:r>
            <a:r>
              <a:rPr sz="2350" spc="-5" dirty="0">
                <a:latin typeface="Arial MT"/>
                <a:cs typeface="Arial MT"/>
              </a:rPr>
              <a:t>thought</a:t>
            </a:r>
            <a:r>
              <a:rPr sz="2350" spc="5" dirty="0">
                <a:latin typeface="Arial MT"/>
                <a:cs typeface="Arial MT"/>
              </a:rPr>
              <a:t> </a:t>
            </a:r>
            <a:r>
              <a:rPr sz="2350" dirty="0">
                <a:latin typeface="Arial MT"/>
                <a:cs typeface="Arial MT"/>
              </a:rPr>
              <a:t>processes.</a:t>
            </a:r>
            <a:r>
              <a:rPr sz="2350" spc="-15" dirty="0">
                <a:latin typeface="Arial MT"/>
                <a:cs typeface="Arial MT"/>
              </a:rPr>
              <a:t> </a:t>
            </a:r>
            <a:r>
              <a:rPr sz="2350" dirty="0">
                <a:latin typeface="Arial MT"/>
                <a:cs typeface="Arial MT"/>
              </a:rPr>
              <a:t>The </a:t>
            </a:r>
            <a:r>
              <a:rPr sz="2350" spc="-5" dirty="0">
                <a:latin typeface="Arial MT"/>
                <a:cs typeface="Arial MT"/>
              </a:rPr>
              <a:t>individual </a:t>
            </a:r>
            <a:r>
              <a:rPr sz="2350" dirty="0">
                <a:latin typeface="Arial MT"/>
                <a:cs typeface="Arial MT"/>
              </a:rPr>
              <a:t> small </a:t>
            </a:r>
            <a:r>
              <a:rPr sz="2350" spc="-5" dirty="0">
                <a:latin typeface="Arial MT"/>
                <a:cs typeface="Arial MT"/>
              </a:rPr>
              <a:t>computing units </a:t>
            </a:r>
            <a:r>
              <a:rPr sz="2350" dirty="0">
                <a:latin typeface="Arial MT"/>
                <a:cs typeface="Arial MT"/>
              </a:rPr>
              <a:t>only perform </a:t>
            </a:r>
            <a:r>
              <a:rPr sz="2350" spc="-5" dirty="0">
                <a:latin typeface="Arial MT"/>
                <a:cs typeface="Arial MT"/>
              </a:rPr>
              <a:t>relatively </a:t>
            </a:r>
            <a:r>
              <a:rPr sz="2350" dirty="0">
                <a:latin typeface="Arial MT"/>
                <a:cs typeface="Arial MT"/>
              </a:rPr>
              <a:t>small </a:t>
            </a:r>
            <a:r>
              <a:rPr sz="2350" spc="5" dirty="0">
                <a:latin typeface="Arial MT"/>
                <a:cs typeface="Arial MT"/>
              </a:rPr>
              <a:t> </a:t>
            </a:r>
            <a:r>
              <a:rPr sz="2350" spc="-5" dirty="0">
                <a:latin typeface="Arial MT"/>
                <a:cs typeface="Arial MT"/>
              </a:rPr>
              <a:t>tasks, </a:t>
            </a:r>
            <a:r>
              <a:rPr sz="2350" dirty="0">
                <a:latin typeface="Arial MT"/>
                <a:cs typeface="Arial MT"/>
              </a:rPr>
              <a:t>but many of</a:t>
            </a:r>
            <a:r>
              <a:rPr sz="2350" spc="-20" dirty="0">
                <a:latin typeface="Arial MT"/>
                <a:cs typeface="Arial MT"/>
              </a:rPr>
              <a:t> </a:t>
            </a:r>
            <a:r>
              <a:rPr sz="2350" dirty="0">
                <a:latin typeface="Arial MT"/>
                <a:cs typeface="Arial MT"/>
              </a:rPr>
              <a:t>them</a:t>
            </a:r>
            <a:r>
              <a:rPr sz="2350" spc="-5" dirty="0">
                <a:latin typeface="Arial MT"/>
                <a:cs typeface="Arial MT"/>
              </a:rPr>
              <a:t> </a:t>
            </a:r>
            <a:r>
              <a:rPr sz="2350" dirty="0">
                <a:latin typeface="Arial MT"/>
                <a:cs typeface="Arial MT"/>
              </a:rPr>
              <a:t>work</a:t>
            </a:r>
            <a:r>
              <a:rPr sz="2350" spc="-20" dirty="0">
                <a:latin typeface="Arial MT"/>
                <a:cs typeface="Arial MT"/>
              </a:rPr>
              <a:t> </a:t>
            </a:r>
            <a:r>
              <a:rPr sz="2350" spc="5" dirty="0">
                <a:latin typeface="Arial MT"/>
                <a:cs typeface="Arial MT"/>
              </a:rPr>
              <a:t>in</a:t>
            </a:r>
            <a:r>
              <a:rPr sz="2350" spc="-15" dirty="0">
                <a:latin typeface="Arial MT"/>
                <a:cs typeface="Arial MT"/>
              </a:rPr>
              <a:t> </a:t>
            </a:r>
            <a:r>
              <a:rPr sz="2350" dirty="0">
                <a:latin typeface="Arial MT"/>
                <a:cs typeface="Arial MT"/>
              </a:rPr>
              <a:t>parallel.</a:t>
            </a:r>
          </a:p>
        </p:txBody>
      </p:sp>
      <p:pic>
        <p:nvPicPr>
          <p:cNvPr id="3" name="object 3"/>
          <p:cNvPicPr/>
          <p:nvPr/>
        </p:nvPicPr>
        <p:blipFill>
          <a:blip r:embed="rId2" cstate="print"/>
          <a:stretch>
            <a:fillRect/>
          </a:stretch>
        </p:blipFill>
        <p:spPr>
          <a:xfrm>
            <a:off x="2527300" y="1561525"/>
            <a:ext cx="5073444" cy="2981900"/>
          </a:xfrm>
          <a:prstGeom prst="rect">
            <a:avLst/>
          </a:prstGeom>
        </p:spPr>
      </p:pic>
      <p:sp>
        <p:nvSpPr>
          <p:cNvPr id="7"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smtClean="0"/>
              <a:t>Neural</a:t>
            </a:r>
            <a:r>
              <a:rPr spc="-5" dirty="0" smtClean="0"/>
              <a:t> Networks</a:t>
            </a:r>
            <a:r>
              <a:rPr lang="de-DE" spc="-5" dirty="0" smtClean="0"/>
              <a:t> </a:t>
            </a:r>
            <a:r>
              <a:rPr lang="de-DE" spc="-5" dirty="0" err="1" smtClean="0"/>
              <a:t>vs</a:t>
            </a:r>
            <a:r>
              <a:rPr lang="de-DE" spc="-5" dirty="0" smtClean="0"/>
              <a:t> </a:t>
            </a:r>
            <a:r>
              <a:rPr lang="de-DE" spc="-5" dirty="0" err="1" smtClean="0"/>
              <a:t>Conventional</a:t>
            </a:r>
            <a:r>
              <a:rPr lang="de-DE" spc="-5" dirty="0" smtClean="0"/>
              <a:t> Computers</a:t>
            </a:r>
            <a:endParaRPr spc="-5"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69431" y="276225"/>
            <a:ext cx="8601669" cy="1461801"/>
          </a:xfrm>
          <a:prstGeom prst="rect">
            <a:avLst/>
          </a:prstGeom>
        </p:spPr>
        <p:txBody>
          <a:bodyPr vert="horz" wrap="square" lIns="0" tIns="12065" rIns="0" bIns="0" rtlCol="0">
            <a:spAutoFit/>
          </a:bodyPr>
          <a:lstStyle/>
          <a:p>
            <a:pPr marL="12700">
              <a:lnSpc>
                <a:spcPct val="100000"/>
              </a:lnSpc>
              <a:spcBef>
                <a:spcPts val="100"/>
              </a:spcBef>
            </a:pPr>
            <a:r>
              <a:rPr spc="-5" dirty="0"/>
              <a:t>Feed-Forward-Netzwerk</a:t>
            </a:r>
          </a:p>
        </p:txBody>
      </p:sp>
      <p:sp>
        <p:nvSpPr>
          <p:cNvPr id="3" name="object 3"/>
          <p:cNvSpPr txBox="1"/>
          <p:nvPr/>
        </p:nvSpPr>
        <p:spPr>
          <a:xfrm>
            <a:off x="1519555" y="1839595"/>
            <a:ext cx="7332345" cy="2170430"/>
          </a:xfrm>
          <a:prstGeom prst="rect">
            <a:avLst/>
          </a:prstGeom>
        </p:spPr>
        <p:txBody>
          <a:bodyPr vert="horz" wrap="square" lIns="0" tIns="13970" rIns="0" bIns="0" rtlCol="0">
            <a:spAutoFit/>
          </a:bodyPr>
          <a:lstStyle/>
          <a:p>
            <a:pPr marL="18415" marR="5080" indent="-6350">
              <a:lnSpc>
                <a:spcPct val="99700"/>
              </a:lnSpc>
              <a:spcBef>
                <a:spcPts val="110"/>
              </a:spcBef>
            </a:pPr>
            <a:r>
              <a:rPr sz="2350" dirty="0">
                <a:latin typeface="Arial MT"/>
                <a:cs typeface="Arial MT"/>
              </a:rPr>
              <a:t>In our </a:t>
            </a:r>
            <a:r>
              <a:rPr sz="2350" spc="-5" dirty="0">
                <a:latin typeface="Arial MT"/>
                <a:cs typeface="Arial MT"/>
              </a:rPr>
              <a:t>first </a:t>
            </a:r>
            <a:r>
              <a:rPr sz="2350" dirty="0">
                <a:latin typeface="Arial MT"/>
                <a:cs typeface="Arial MT"/>
              </a:rPr>
              <a:t>example </a:t>
            </a:r>
            <a:r>
              <a:rPr sz="2350" spc="5" dirty="0">
                <a:latin typeface="Arial MT"/>
                <a:cs typeface="Arial MT"/>
              </a:rPr>
              <a:t>we </a:t>
            </a:r>
            <a:r>
              <a:rPr sz="2350" dirty="0">
                <a:latin typeface="Arial MT"/>
                <a:cs typeface="Arial MT"/>
              </a:rPr>
              <a:t>will see how an </a:t>
            </a:r>
            <a:r>
              <a:rPr sz="2350" spc="-5" dirty="0">
                <a:latin typeface="Arial MT"/>
                <a:cs typeface="Arial MT"/>
              </a:rPr>
              <a:t>artificial </a:t>
            </a:r>
            <a:r>
              <a:rPr sz="2350" dirty="0">
                <a:latin typeface="Arial MT"/>
                <a:cs typeface="Arial MT"/>
              </a:rPr>
              <a:t>neural </a:t>
            </a:r>
            <a:r>
              <a:rPr sz="2350" spc="5" dirty="0">
                <a:latin typeface="Arial MT"/>
                <a:cs typeface="Arial MT"/>
              </a:rPr>
              <a:t> </a:t>
            </a:r>
            <a:r>
              <a:rPr sz="2350" dirty="0">
                <a:latin typeface="Arial MT"/>
                <a:cs typeface="Arial MT"/>
              </a:rPr>
              <a:t>network </a:t>
            </a:r>
            <a:r>
              <a:rPr sz="2350" spc="-5" dirty="0">
                <a:latin typeface="Arial MT"/>
                <a:cs typeface="Arial MT"/>
              </a:rPr>
              <a:t>solves </a:t>
            </a:r>
            <a:r>
              <a:rPr sz="2350" dirty="0">
                <a:latin typeface="Arial MT"/>
                <a:cs typeface="Arial MT"/>
              </a:rPr>
              <a:t>a graphical task. There are separate </a:t>
            </a:r>
            <a:r>
              <a:rPr sz="2350" spc="5" dirty="0">
                <a:latin typeface="Arial MT"/>
                <a:cs typeface="Arial MT"/>
              </a:rPr>
              <a:t> </a:t>
            </a:r>
            <a:r>
              <a:rPr sz="2350" dirty="0">
                <a:latin typeface="Arial MT"/>
                <a:cs typeface="Arial MT"/>
              </a:rPr>
              <a:t>network types </a:t>
            </a:r>
            <a:r>
              <a:rPr sz="2350" spc="-10" dirty="0">
                <a:latin typeface="Arial MT"/>
                <a:cs typeface="Arial MT"/>
              </a:rPr>
              <a:t>for </a:t>
            </a:r>
            <a:r>
              <a:rPr sz="2350" spc="-5" dirty="0">
                <a:latin typeface="Arial MT"/>
                <a:cs typeface="Arial MT"/>
              </a:rPr>
              <a:t>this, but </a:t>
            </a:r>
            <a:r>
              <a:rPr sz="2350" spc="5" dirty="0">
                <a:latin typeface="Arial MT"/>
                <a:cs typeface="Arial MT"/>
              </a:rPr>
              <a:t>we </a:t>
            </a:r>
            <a:r>
              <a:rPr sz="2350" dirty="0">
                <a:latin typeface="Arial MT"/>
                <a:cs typeface="Arial MT"/>
              </a:rPr>
              <a:t>will </a:t>
            </a:r>
            <a:r>
              <a:rPr sz="2350" spc="-5" dirty="0">
                <a:latin typeface="Arial MT"/>
                <a:cs typeface="Arial MT"/>
              </a:rPr>
              <a:t>use </a:t>
            </a:r>
            <a:r>
              <a:rPr sz="2350" dirty="0">
                <a:latin typeface="Arial MT"/>
                <a:cs typeface="Arial MT"/>
              </a:rPr>
              <a:t>a simple socalled </a:t>
            </a:r>
            <a:r>
              <a:rPr sz="2350" spc="-640" dirty="0">
                <a:latin typeface="Arial MT"/>
                <a:cs typeface="Arial MT"/>
              </a:rPr>
              <a:t> </a:t>
            </a:r>
            <a:r>
              <a:rPr sz="2350" dirty="0">
                <a:latin typeface="Arial MT"/>
                <a:cs typeface="Arial MT"/>
              </a:rPr>
              <a:t>feed-forward network. This also works, but a </a:t>
            </a:r>
            <a:r>
              <a:rPr sz="2350" spc="-5" dirty="0">
                <a:latin typeface="Arial MT"/>
                <a:cs typeface="Arial MT"/>
              </a:rPr>
              <a:t>more </a:t>
            </a:r>
            <a:r>
              <a:rPr sz="2350" dirty="0">
                <a:latin typeface="Arial MT"/>
                <a:cs typeface="Arial MT"/>
              </a:rPr>
              <a:t> suitable network type would increase the recognition </a:t>
            </a:r>
            <a:r>
              <a:rPr sz="2350" spc="5" dirty="0">
                <a:latin typeface="Arial MT"/>
                <a:cs typeface="Arial MT"/>
              </a:rPr>
              <a:t> </a:t>
            </a:r>
            <a:r>
              <a:rPr sz="2350" spc="-5" dirty="0">
                <a:latin typeface="Arial MT"/>
                <a:cs typeface="Arial MT"/>
              </a:rPr>
              <a:t>accuracy.</a:t>
            </a:r>
            <a:endParaRPr sz="2350" dirty="0">
              <a:latin typeface="Arial MT"/>
              <a:cs typeface="Arial M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7629" y="417620"/>
            <a:ext cx="8601669" cy="1461801"/>
          </a:xfrm>
          <a:prstGeom prst="rect">
            <a:avLst/>
          </a:prstGeom>
        </p:spPr>
        <p:txBody>
          <a:bodyPr vert="horz" wrap="square" lIns="0" tIns="26670" rIns="0" bIns="0" rtlCol="0">
            <a:spAutoFit/>
          </a:bodyPr>
          <a:lstStyle/>
          <a:p>
            <a:pPr marL="18415" marR="5080" indent="-6350">
              <a:lnSpc>
                <a:spcPts val="3279"/>
              </a:lnSpc>
              <a:spcBef>
                <a:spcPts val="210"/>
              </a:spcBef>
            </a:pPr>
            <a:r>
              <a:rPr sz="2750" spc="-5" dirty="0"/>
              <a:t>Digit</a:t>
            </a:r>
            <a:r>
              <a:rPr sz="2750" spc="-10" dirty="0"/>
              <a:t> </a:t>
            </a:r>
            <a:r>
              <a:rPr sz="2750" spc="-5" dirty="0"/>
              <a:t>and character</a:t>
            </a:r>
            <a:r>
              <a:rPr sz="2750" spc="30" dirty="0"/>
              <a:t> </a:t>
            </a:r>
            <a:r>
              <a:rPr sz="2750" spc="-5" dirty="0"/>
              <a:t>recognition </a:t>
            </a:r>
            <a:r>
              <a:rPr sz="2750" dirty="0"/>
              <a:t>with</a:t>
            </a:r>
            <a:r>
              <a:rPr sz="2750" spc="-5" dirty="0"/>
              <a:t> a </a:t>
            </a:r>
            <a:r>
              <a:rPr sz="2750" spc="-750" dirty="0"/>
              <a:t> </a:t>
            </a:r>
            <a:r>
              <a:rPr sz="2750" spc="-5" dirty="0"/>
              <a:t>neural</a:t>
            </a:r>
            <a:r>
              <a:rPr sz="2750" spc="-10" dirty="0"/>
              <a:t> </a:t>
            </a:r>
            <a:r>
              <a:rPr sz="2750" dirty="0"/>
              <a:t>network</a:t>
            </a:r>
          </a:p>
        </p:txBody>
      </p:sp>
      <p:sp>
        <p:nvSpPr>
          <p:cNvPr id="3" name="object 3"/>
          <p:cNvSpPr txBox="1"/>
          <p:nvPr/>
        </p:nvSpPr>
        <p:spPr>
          <a:xfrm>
            <a:off x="1538514" y="2028825"/>
            <a:ext cx="7355840" cy="1825625"/>
          </a:xfrm>
          <a:prstGeom prst="rect">
            <a:avLst/>
          </a:prstGeom>
        </p:spPr>
        <p:txBody>
          <a:bodyPr vert="horz" wrap="square" lIns="0" tIns="13335" rIns="0" bIns="0" rtlCol="0">
            <a:spAutoFit/>
          </a:bodyPr>
          <a:lstStyle/>
          <a:p>
            <a:pPr marL="18415" marR="468630" indent="-6350">
              <a:lnSpc>
                <a:spcPct val="99800"/>
              </a:lnSpc>
              <a:spcBef>
                <a:spcPts val="105"/>
              </a:spcBef>
            </a:pPr>
            <a:r>
              <a:rPr sz="2350" dirty="0">
                <a:latin typeface="Arial MT"/>
                <a:cs typeface="Arial MT"/>
              </a:rPr>
              <a:t>Digit</a:t>
            </a:r>
            <a:r>
              <a:rPr sz="2350" spc="-25" dirty="0">
                <a:latin typeface="Arial MT"/>
                <a:cs typeface="Arial MT"/>
              </a:rPr>
              <a:t> </a:t>
            </a:r>
            <a:r>
              <a:rPr sz="2350" dirty="0">
                <a:latin typeface="Arial MT"/>
                <a:cs typeface="Arial MT"/>
              </a:rPr>
              <a:t>and</a:t>
            </a:r>
            <a:r>
              <a:rPr sz="2350" spc="-5" dirty="0">
                <a:latin typeface="Arial MT"/>
                <a:cs typeface="Arial MT"/>
              </a:rPr>
              <a:t> character </a:t>
            </a:r>
            <a:r>
              <a:rPr sz="2350" dirty="0">
                <a:latin typeface="Arial MT"/>
                <a:cs typeface="Arial MT"/>
              </a:rPr>
              <a:t>recognition </a:t>
            </a:r>
            <a:r>
              <a:rPr sz="2350" spc="5" dirty="0">
                <a:latin typeface="Arial MT"/>
                <a:cs typeface="Arial MT"/>
              </a:rPr>
              <a:t>is</a:t>
            </a:r>
            <a:r>
              <a:rPr sz="2350" spc="-30" dirty="0">
                <a:latin typeface="Arial MT"/>
                <a:cs typeface="Arial MT"/>
              </a:rPr>
              <a:t> </a:t>
            </a:r>
            <a:r>
              <a:rPr sz="2350" dirty="0">
                <a:latin typeface="Arial MT"/>
                <a:cs typeface="Arial MT"/>
              </a:rPr>
              <a:t>a</a:t>
            </a:r>
            <a:r>
              <a:rPr sz="2350" spc="-20" dirty="0">
                <a:latin typeface="Arial MT"/>
                <a:cs typeface="Arial MT"/>
              </a:rPr>
              <a:t> </a:t>
            </a:r>
            <a:r>
              <a:rPr sz="2350" dirty="0">
                <a:latin typeface="Arial MT"/>
                <a:cs typeface="Arial MT"/>
              </a:rPr>
              <a:t>demanding </a:t>
            </a:r>
            <a:r>
              <a:rPr sz="2350" spc="-5" dirty="0">
                <a:latin typeface="Arial MT"/>
                <a:cs typeface="Arial MT"/>
              </a:rPr>
              <a:t>task. </a:t>
            </a:r>
            <a:r>
              <a:rPr sz="2350" spc="-640" dirty="0">
                <a:latin typeface="Arial MT"/>
                <a:cs typeface="Arial MT"/>
              </a:rPr>
              <a:t> </a:t>
            </a:r>
            <a:r>
              <a:rPr sz="2350" dirty="0">
                <a:latin typeface="Arial MT"/>
                <a:cs typeface="Arial MT"/>
              </a:rPr>
              <a:t>The </a:t>
            </a:r>
            <a:r>
              <a:rPr sz="2350" spc="-5" dirty="0">
                <a:latin typeface="Arial MT"/>
                <a:cs typeface="Arial MT"/>
              </a:rPr>
              <a:t>task </a:t>
            </a:r>
            <a:r>
              <a:rPr sz="2350" spc="5" dirty="0">
                <a:latin typeface="Arial MT"/>
                <a:cs typeface="Arial MT"/>
              </a:rPr>
              <a:t>is </a:t>
            </a:r>
            <a:r>
              <a:rPr sz="2350" dirty="0">
                <a:latin typeface="Arial MT"/>
                <a:cs typeface="Arial MT"/>
              </a:rPr>
              <a:t>difficult to </a:t>
            </a:r>
            <a:r>
              <a:rPr sz="2350" spc="-5" dirty="0">
                <a:latin typeface="Arial MT"/>
                <a:cs typeface="Arial MT"/>
              </a:rPr>
              <a:t>solve with conventional </a:t>
            </a:r>
            <a:r>
              <a:rPr sz="2350" dirty="0">
                <a:latin typeface="Arial MT"/>
                <a:cs typeface="Arial MT"/>
              </a:rPr>
              <a:t> </a:t>
            </a:r>
            <a:r>
              <a:rPr sz="2350" spc="-5" dirty="0">
                <a:latin typeface="Arial MT"/>
                <a:cs typeface="Arial MT"/>
              </a:rPr>
              <a:t>programming methods.</a:t>
            </a:r>
            <a:endParaRPr sz="2350" dirty="0">
              <a:latin typeface="Arial MT"/>
              <a:cs typeface="Arial MT"/>
            </a:endParaRPr>
          </a:p>
          <a:p>
            <a:pPr marL="18415" marR="5080" indent="-6350">
              <a:lnSpc>
                <a:spcPts val="2810"/>
              </a:lnSpc>
              <a:spcBef>
                <a:spcPts val="200"/>
              </a:spcBef>
            </a:pPr>
            <a:r>
              <a:rPr sz="2350" spc="5" dirty="0">
                <a:latin typeface="Arial MT"/>
                <a:cs typeface="Arial MT"/>
              </a:rPr>
              <a:t>All</a:t>
            </a:r>
            <a:r>
              <a:rPr sz="2350" spc="-15" dirty="0">
                <a:latin typeface="Arial MT"/>
                <a:cs typeface="Arial MT"/>
              </a:rPr>
              <a:t> </a:t>
            </a:r>
            <a:r>
              <a:rPr sz="2350" spc="-5" dirty="0">
                <a:latin typeface="Arial MT"/>
                <a:cs typeface="Arial MT"/>
              </a:rPr>
              <a:t>spellings</a:t>
            </a:r>
            <a:r>
              <a:rPr sz="2350" spc="5" dirty="0">
                <a:latin typeface="Arial MT"/>
                <a:cs typeface="Arial MT"/>
              </a:rPr>
              <a:t> </a:t>
            </a:r>
            <a:r>
              <a:rPr sz="2350" spc="-10" dirty="0">
                <a:latin typeface="Arial MT"/>
                <a:cs typeface="Arial MT"/>
              </a:rPr>
              <a:t>for</a:t>
            </a:r>
            <a:r>
              <a:rPr sz="2350" spc="10" dirty="0">
                <a:latin typeface="Arial MT"/>
                <a:cs typeface="Arial MT"/>
              </a:rPr>
              <a:t> </a:t>
            </a:r>
            <a:r>
              <a:rPr sz="2350" spc="-5" dirty="0">
                <a:latin typeface="Arial MT"/>
                <a:cs typeface="Arial MT"/>
              </a:rPr>
              <a:t>"3"</a:t>
            </a:r>
            <a:r>
              <a:rPr sz="2350" spc="15" dirty="0">
                <a:latin typeface="Arial MT"/>
                <a:cs typeface="Arial MT"/>
              </a:rPr>
              <a:t> </a:t>
            </a:r>
            <a:r>
              <a:rPr sz="2350" dirty="0">
                <a:latin typeface="Arial MT"/>
                <a:cs typeface="Arial MT"/>
              </a:rPr>
              <a:t>should</a:t>
            </a:r>
            <a:r>
              <a:rPr sz="2350" spc="-5" dirty="0">
                <a:latin typeface="Arial MT"/>
                <a:cs typeface="Arial MT"/>
              </a:rPr>
              <a:t> </a:t>
            </a:r>
            <a:r>
              <a:rPr sz="2350" dirty="0">
                <a:latin typeface="Arial MT"/>
                <a:cs typeface="Arial MT"/>
              </a:rPr>
              <a:t>be</a:t>
            </a:r>
            <a:r>
              <a:rPr sz="2350" spc="5" dirty="0">
                <a:latin typeface="Arial MT"/>
                <a:cs typeface="Arial MT"/>
              </a:rPr>
              <a:t> </a:t>
            </a:r>
            <a:r>
              <a:rPr sz="2350" spc="-5" dirty="0">
                <a:latin typeface="Arial MT"/>
                <a:cs typeface="Arial MT"/>
              </a:rPr>
              <a:t>recognized,</a:t>
            </a:r>
            <a:r>
              <a:rPr sz="2350" spc="10" dirty="0">
                <a:latin typeface="Arial MT"/>
                <a:cs typeface="Arial MT"/>
              </a:rPr>
              <a:t> </a:t>
            </a:r>
            <a:r>
              <a:rPr sz="2350" dirty="0">
                <a:latin typeface="Arial MT"/>
                <a:cs typeface="Arial MT"/>
              </a:rPr>
              <a:t>at</a:t>
            </a:r>
            <a:r>
              <a:rPr sz="2350" spc="15" dirty="0">
                <a:latin typeface="Arial MT"/>
                <a:cs typeface="Arial MT"/>
              </a:rPr>
              <a:t> </a:t>
            </a:r>
            <a:r>
              <a:rPr sz="2350" spc="-10" dirty="0">
                <a:latin typeface="Arial MT"/>
                <a:cs typeface="Arial MT"/>
              </a:rPr>
              <a:t>first</a:t>
            </a:r>
            <a:r>
              <a:rPr sz="2350" spc="10" dirty="0">
                <a:latin typeface="Arial MT"/>
                <a:cs typeface="Arial MT"/>
              </a:rPr>
              <a:t> </a:t>
            </a:r>
            <a:r>
              <a:rPr sz="2350" dirty="0">
                <a:latin typeface="Arial MT"/>
                <a:cs typeface="Arial MT"/>
              </a:rPr>
              <a:t>glance </a:t>
            </a:r>
            <a:r>
              <a:rPr sz="2350" spc="-640" dirty="0">
                <a:latin typeface="Arial MT"/>
                <a:cs typeface="Arial MT"/>
              </a:rPr>
              <a:t> </a:t>
            </a:r>
            <a:r>
              <a:rPr sz="2350" spc="-5" dirty="0">
                <a:latin typeface="Arial MT"/>
                <a:cs typeface="Arial MT"/>
              </a:rPr>
              <a:t>different</a:t>
            </a:r>
            <a:r>
              <a:rPr sz="2350" spc="-20" dirty="0">
                <a:latin typeface="Arial MT"/>
                <a:cs typeface="Arial MT"/>
              </a:rPr>
              <a:t> </a:t>
            </a:r>
            <a:r>
              <a:rPr sz="2350" dirty="0">
                <a:latin typeface="Arial MT"/>
                <a:cs typeface="Arial MT"/>
              </a:rPr>
              <a:t>spellings </a:t>
            </a:r>
            <a:r>
              <a:rPr sz="2350" spc="-5" dirty="0">
                <a:latin typeface="Arial MT"/>
                <a:cs typeface="Arial MT"/>
              </a:rPr>
              <a:t>may</a:t>
            </a:r>
            <a:r>
              <a:rPr sz="2350" dirty="0">
                <a:latin typeface="Arial MT"/>
                <a:cs typeface="Arial MT"/>
              </a:rPr>
              <a:t> not </a:t>
            </a:r>
            <a:r>
              <a:rPr sz="2350" spc="-5" dirty="0">
                <a:latin typeface="Arial MT"/>
                <a:cs typeface="Arial MT"/>
              </a:rPr>
              <a:t>have</a:t>
            </a:r>
            <a:r>
              <a:rPr sz="2350" dirty="0">
                <a:latin typeface="Arial MT"/>
                <a:cs typeface="Arial MT"/>
              </a:rPr>
              <a:t> much</a:t>
            </a:r>
            <a:r>
              <a:rPr sz="2350" spc="5" dirty="0">
                <a:latin typeface="Arial MT"/>
                <a:cs typeface="Arial MT"/>
              </a:rPr>
              <a:t> </a:t>
            </a:r>
            <a:r>
              <a:rPr sz="2350" dirty="0">
                <a:latin typeface="Arial MT"/>
                <a:cs typeface="Arial MT"/>
              </a:rPr>
              <a:t>in </a:t>
            </a:r>
            <a:r>
              <a:rPr sz="2350" spc="-5" dirty="0">
                <a:latin typeface="Arial MT"/>
                <a:cs typeface="Arial MT"/>
              </a:rPr>
              <a:t>common.</a:t>
            </a:r>
            <a:endParaRPr sz="2350" dirty="0">
              <a:latin typeface="Arial MT"/>
              <a:cs typeface="Arial MT"/>
            </a:endParaRPr>
          </a:p>
        </p:txBody>
      </p:sp>
      <p:pic>
        <p:nvPicPr>
          <p:cNvPr id="4" name="object 4"/>
          <p:cNvPicPr/>
          <p:nvPr/>
        </p:nvPicPr>
        <p:blipFill>
          <a:blip r:embed="rId2" cstate="print"/>
          <a:stretch>
            <a:fillRect/>
          </a:stretch>
        </p:blipFill>
        <p:spPr>
          <a:xfrm>
            <a:off x="1538514" y="4323672"/>
            <a:ext cx="5062952" cy="162647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36700" y="714630"/>
            <a:ext cx="8601669" cy="606063"/>
          </a:xfrm>
          <a:prstGeom prst="rect">
            <a:avLst/>
          </a:prstGeom>
        </p:spPr>
        <p:txBody>
          <a:bodyPr vert="horz" wrap="square" lIns="0" tIns="12065" rIns="0" bIns="0" rtlCol="0">
            <a:spAutoFit/>
          </a:bodyPr>
          <a:lstStyle/>
          <a:p>
            <a:pPr marL="12700">
              <a:lnSpc>
                <a:spcPct val="100000"/>
              </a:lnSpc>
              <a:spcBef>
                <a:spcPts val="95"/>
              </a:spcBef>
            </a:pPr>
            <a:r>
              <a:rPr spc="-5" dirty="0"/>
              <a:t>Activation</a:t>
            </a:r>
          </a:p>
        </p:txBody>
      </p:sp>
      <p:sp>
        <p:nvSpPr>
          <p:cNvPr id="3" name="object 3"/>
          <p:cNvSpPr txBox="1"/>
          <p:nvPr/>
        </p:nvSpPr>
        <p:spPr>
          <a:xfrm>
            <a:off x="1536700" y="1647825"/>
            <a:ext cx="7348855" cy="1457325"/>
          </a:xfrm>
          <a:prstGeom prst="rect">
            <a:avLst/>
          </a:prstGeom>
        </p:spPr>
        <p:txBody>
          <a:bodyPr vert="horz" wrap="square" lIns="0" tIns="13335" rIns="0" bIns="0" rtlCol="0">
            <a:spAutoFit/>
          </a:bodyPr>
          <a:lstStyle/>
          <a:p>
            <a:pPr marL="18415" marR="5080" indent="-6350">
              <a:lnSpc>
                <a:spcPct val="99900"/>
              </a:lnSpc>
              <a:spcBef>
                <a:spcPts val="105"/>
              </a:spcBef>
            </a:pPr>
            <a:r>
              <a:rPr sz="2350" dirty="0">
                <a:latin typeface="Arial MT"/>
                <a:cs typeface="Arial MT"/>
              </a:rPr>
              <a:t>We </a:t>
            </a:r>
            <a:r>
              <a:rPr sz="2350" spc="-5" dirty="0">
                <a:latin typeface="Arial MT"/>
                <a:cs typeface="Arial MT"/>
              </a:rPr>
              <a:t>proceed </a:t>
            </a:r>
            <a:r>
              <a:rPr sz="2350" dirty="0">
                <a:latin typeface="Arial MT"/>
                <a:cs typeface="Arial MT"/>
              </a:rPr>
              <a:t>in such a </a:t>
            </a:r>
            <a:r>
              <a:rPr sz="2350" spc="-5" dirty="0">
                <a:latin typeface="Arial MT"/>
                <a:cs typeface="Arial MT"/>
              </a:rPr>
              <a:t>way </a:t>
            </a:r>
            <a:r>
              <a:rPr sz="2350" dirty="0">
                <a:latin typeface="Arial MT"/>
                <a:cs typeface="Arial MT"/>
              </a:rPr>
              <a:t>that </a:t>
            </a:r>
            <a:r>
              <a:rPr sz="2350" spc="5" dirty="0">
                <a:latin typeface="Arial MT"/>
                <a:cs typeface="Arial MT"/>
              </a:rPr>
              <a:t>we </a:t>
            </a:r>
            <a:r>
              <a:rPr sz="2350" spc="-5" dirty="0">
                <a:latin typeface="Arial MT"/>
                <a:cs typeface="Arial MT"/>
              </a:rPr>
              <a:t>interpret </a:t>
            </a:r>
            <a:r>
              <a:rPr sz="2350" dirty="0">
                <a:latin typeface="Arial MT"/>
                <a:cs typeface="Arial MT"/>
              </a:rPr>
              <a:t>the </a:t>
            </a:r>
            <a:r>
              <a:rPr sz="2350" spc="5" dirty="0">
                <a:latin typeface="Arial MT"/>
                <a:cs typeface="Arial MT"/>
              </a:rPr>
              <a:t> </a:t>
            </a:r>
            <a:r>
              <a:rPr sz="2350" spc="-5" dirty="0">
                <a:latin typeface="Arial MT"/>
                <a:cs typeface="Arial MT"/>
              </a:rPr>
              <a:t>individual</a:t>
            </a:r>
            <a:r>
              <a:rPr sz="2350" spc="10" dirty="0">
                <a:latin typeface="Arial MT"/>
                <a:cs typeface="Arial MT"/>
              </a:rPr>
              <a:t> </a:t>
            </a:r>
            <a:r>
              <a:rPr sz="2350" spc="-10" dirty="0">
                <a:latin typeface="Arial MT"/>
                <a:cs typeface="Arial MT"/>
              </a:rPr>
              <a:t>pixel</a:t>
            </a:r>
            <a:r>
              <a:rPr sz="2350" spc="10" dirty="0">
                <a:latin typeface="Arial MT"/>
                <a:cs typeface="Arial MT"/>
              </a:rPr>
              <a:t> </a:t>
            </a:r>
            <a:r>
              <a:rPr sz="2350" dirty="0">
                <a:latin typeface="Arial MT"/>
                <a:cs typeface="Arial MT"/>
              </a:rPr>
              <a:t>brightnesses</a:t>
            </a:r>
            <a:r>
              <a:rPr sz="2350" spc="10" dirty="0">
                <a:latin typeface="Arial MT"/>
                <a:cs typeface="Arial MT"/>
              </a:rPr>
              <a:t> </a:t>
            </a:r>
            <a:r>
              <a:rPr sz="2350" dirty="0">
                <a:latin typeface="Arial MT"/>
                <a:cs typeface="Arial MT"/>
              </a:rPr>
              <a:t>as</a:t>
            </a:r>
            <a:r>
              <a:rPr sz="2350" spc="-10" dirty="0">
                <a:latin typeface="Arial MT"/>
                <a:cs typeface="Arial MT"/>
              </a:rPr>
              <a:t> </a:t>
            </a:r>
            <a:r>
              <a:rPr sz="2350" spc="-5" dirty="0">
                <a:latin typeface="Arial MT"/>
                <a:cs typeface="Arial MT"/>
              </a:rPr>
              <a:t>activation</a:t>
            </a:r>
            <a:r>
              <a:rPr sz="2350" spc="10" dirty="0">
                <a:latin typeface="Arial MT"/>
                <a:cs typeface="Arial MT"/>
              </a:rPr>
              <a:t> </a:t>
            </a:r>
            <a:r>
              <a:rPr sz="2350" dirty="0">
                <a:latin typeface="Arial MT"/>
                <a:cs typeface="Arial MT"/>
              </a:rPr>
              <a:t>variables</a:t>
            </a:r>
            <a:r>
              <a:rPr sz="2350" spc="10" dirty="0">
                <a:latin typeface="Arial MT"/>
                <a:cs typeface="Arial MT"/>
              </a:rPr>
              <a:t> </a:t>
            </a:r>
            <a:r>
              <a:rPr sz="2350" spc="-5" dirty="0">
                <a:latin typeface="Arial MT"/>
                <a:cs typeface="Arial MT"/>
              </a:rPr>
              <a:t>and </a:t>
            </a:r>
            <a:r>
              <a:rPr sz="2350" spc="-640" dirty="0">
                <a:latin typeface="Arial MT"/>
                <a:cs typeface="Arial MT"/>
              </a:rPr>
              <a:t> </a:t>
            </a:r>
            <a:r>
              <a:rPr sz="2350" dirty="0">
                <a:latin typeface="Arial MT"/>
                <a:cs typeface="Arial MT"/>
              </a:rPr>
              <a:t>ask which </a:t>
            </a:r>
            <a:r>
              <a:rPr sz="2350" spc="-5" dirty="0">
                <a:latin typeface="Arial MT"/>
                <a:cs typeface="Arial MT"/>
              </a:rPr>
              <a:t>activation </a:t>
            </a:r>
            <a:r>
              <a:rPr sz="2350" dirty="0">
                <a:latin typeface="Arial MT"/>
                <a:cs typeface="Arial MT"/>
              </a:rPr>
              <a:t>pattern should be </a:t>
            </a:r>
            <a:r>
              <a:rPr sz="2350" spc="-5" dirty="0">
                <a:latin typeface="Arial MT"/>
                <a:cs typeface="Arial MT"/>
              </a:rPr>
              <a:t>recognized </a:t>
            </a:r>
            <a:r>
              <a:rPr sz="2350" dirty="0">
                <a:latin typeface="Arial MT"/>
                <a:cs typeface="Arial MT"/>
              </a:rPr>
              <a:t>as </a:t>
            </a:r>
            <a:r>
              <a:rPr sz="2350" spc="5" dirty="0">
                <a:latin typeface="Arial MT"/>
                <a:cs typeface="Arial MT"/>
              </a:rPr>
              <a:t> </a:t>
            </a:r>
            <a:r>
              <a:rPr sz="2350" dirty="0">
                <a:latin typeface="Arial MT"/>
                <a:cs typeface="Arial MT"/>
              </a:rPr>
              <a:t>which</a:t>
            </a:r>
            <a:r>
              <a:rPr sz="2350" spc="-20" dirty="0">
                <a:latin typeface="Arial MT"/>
                <a:cs typeface="Arial MT"/>
              </a:rPr>
              <a:t> </a:t>
            </a:r>
            <a:r>
              <a:rPr sz="2350" spc="-5" dirty="0">
                <a:latin typeface="Arial MT"/>
                <a:cs typeface="Arial MT"/>
              </a:rPr>
              <a:t>number.</a:t>
            </a:r>
            <a:endParaRPr sz="2350" dirty="0">
              <a:latin typeface="Arial MT"/>
              <a:cs typeface="Arial MT"/>
            </a:endParaRPr>
          </a:p>
        </p:txBody>
      </p:sp>
      <p:pic>
        <p:nvPicPr>
          <p:cNvPr id="4" name="object 4"/>
          <p:cNvPicPr/>
          <p:nvPr/>
        </p:nvPicPr>
        <p:blipFill>
          <a:blip r:embed="rId2" cstate="print"/>
          <a:stretch>
            <a:fillRect/>
          </a:stretch>
        </p:blipFill>
        <p:spPr>
          <a:xfrm>
            <a:off x="1536700" y="3476625"/>
            <a:ext cx="6111089" cy="349747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12900" y="709530"/>
            <a:ext cx="3728721" cy="606063"/>
          </a:xfrm>
          <a:prstGeom prst="rect">
            <a:avLst/>
          </a:prstGeom>
        </p:spPr>
        <p:txBody>
          <a:bodyPr vert="horz" wrap="square" lIns="0" tIns="12065" rIns="0" bIns="0" rtlCol="0">
            <a:spAutoFit/>
          </a:bodyPr>
          <a:lstStyle/>
          <a:p>
            <a:pPr marL="12700">
              <a:lnSpc>
                <a:spcPct val="100000"/>
              </a:lnSpc>
              <a:spcBef>
                <a:spcPts val="95"/>
              </a:spcBef>
            </a:pPr>
            <a:r>
              <a:rPr sz="3859" b="1" dirty="0">
                <a:latin typeface="Poppins" pitchFamily="2" charset="77"/>
                <a:ea typeface="+mj-ea"/>
                <a:cs typeface="Poppins" pitchFamily="2" charset="77"/>
              </a:rPr>
              <a:t>784</a:t>
            </a:r>
            <a:r>
              <a:rPr sz="2750" b="1" spc="-70" dirty="0">
                <a:latin typeface="Arial"/>
                <a:cs typeface="Arial"/>
              </a:rPr>
              <a:t> </a:t>
            </a:r>
            <a:r>
              <a:rPr sz="3859" b="1" dirty="0">
                <a:latin typeface="Poppins" pitchFamily="2" charset="77"/>
                <a:ea typeface="+mj-ea"/>
                <a:cs typeface="Poppins" pitchFamily="2" charset="77"/>
              </a:rPr>
              <a:t>Pixels</a:t>
            </a:r>
          </a:p>
        </p:txBody>
      </p:sp>
      <p:sp>
        <p:nvSpPr>
          <p:cNvPr id="3" name="object 3"/>
          <p:cNvSpPr txBox="1"/>
          <p:nvPr/>
        </p:nvSpPr>
        <p:spPr>
          <a:xfrm>
            <a:off x="1582057" y="1573843"/>
            <a:ext cx="6171565" cy="384175"/>
          </a:xfrm>
          <a:prstGeom prst="rect">
            <a:avLst/>
          </a:prstGeom>
        </p:spPr>
        <p:txBody>
          <a:bodyPr vert="horz" wrap="square" lIns="0" tIns="12700" rIns="0" bIns="0" rtlCol="0">
            <a:spAutoFit/>
          </a:bodyPr>
          <a:lstStyle/>
          <a:p>
            <a:pPr marL="12700">
              <a:lnSpc>
                <a:spcPct val="100000"/>
              </a:lnSpc>
              <a:spcBef>
                <a:spcPts val="100"/>
              </a:spcBef>
            </a:pPr>
            <a:r>
              <a:rPr sz="2350" dirty="0">
                <a:latin typeface="Arial MT"/>
                <a:cs typeface="Arial MT"/>
              </a:rPr>
              <a:t>The</a:t>
            </a:r>
            <a:r>
              <a:rPr sz="2350" spc="-5" dirty="0">
                <a:latin typeface="Arial MT"/>
                <a:cs typeface="Arial MT"/>
              </a:rPr>
              <a:t> </a:t>
            </a:r>
            <a:r>
              <a:rPr sz="2350" dirty="0">
                <a:latin typeface="Arial MT"/>
                <a:cs typeface="Arial MT"/>
              </a:rPr>
              <a:t>size</a:t>
            </a:r>
            <a:r>
              <a:rPr sz="2350" spc="-5" dirty="0">
                <a:latin typeface="Arial MT"/>
                <a:cs typeface="Arial MT"/>
              </a:rPr>
              <a:t> </a:t>
            </a:r>
            <a:r>
              <a:rPr sz="2350" dirty="0">
                <a:latin typeface="Arial MT"/>
                <a:cs typeface="Arial MT"/>
              </a:rPr>
              <a:t>of</a:t>
            </a:r>
            <a:r>
              <a:rPr sz="2350" spc="-20" dirty="0">
                <a:latin typeface="Arial MT"/>
                <a:cs typeface="Arial MT"/>
              </a:rPr>
              <a:t> </a:t>
            </a:r>
            <a:r>
              <a:rPr sz="2350" dirty="0">
                <a:latin typeface="Arial MT"/>
                <a:cs typeface="Arial MT"/>
              </a:rPr>
              <a:t>our</a:t>
            </a:r>
            <a:r>
              <a:rPr sz="2350" spc="-5" dirty="0">
                <a:latin typeface="Arial MT"/>
                <a:cs typeface="Arial MT"/>
              </a:rPr>
              <a:t> </a:t>
            </a:r>
            <a:r>
              <a:rPr sz="2350" dirty="0">
                <a:latin typeface="Arial MT"/>
                <a:cs typeface="Arial MT"/>
              </a:rPr>
              <a:t>images</a:t>
            </a:r>
            <a:r>
              <a:rPr sz="2350" spc="-25" dirty="0">
                <a:latin typeface="Arial MT"/>
                <a:cs typeface="Arial MT"/>
              </a:rPr>
              <a:t> </a:t>
            </a:r>
            <a:r>
              <a:rPr sz="2350" spc="5" dirty="0">
                <a:latin typeface="Arial MT"/>
                <a:cs typeface="Arial MT"/>
              </a:rPr>
              <a:t>is</a:t>
            </a:r>
            <a:r>
              <a:rPr sz="2350" spc="-20" dirty="0">
                <a:latin typeface="Arial MT"/>
                <a:cs typeface="Arial MT"/>
              </a:rPr>
              <a:t> </a:t>
            </a:r>
            <a:r>
              <a:rPr sz="2350" dirty="0">
                <a:latin typeface="Arial MT"/>
                <a:cs typeface="Arial MT"/>
              </a:rPr>
              <a:t>28</a:t>
            </a:r>
            <a:r>
              <a:rPr sz="2350" spc="-5" dirty="0">
                <a:latin typeface="Arial MT"/>
                <a:cs typeface="Arial MT"/>
              </a:rPr>
              <a:t> </a:t>
            </a:r>
            <a:r>
              <a:rPr sz="2350" dirty="0">
                <a:latin typeface="Arial MT"/>
                <a:cs typeface="Arial MT"/>
              </a:rPr>
              <a:t>x</a:t>
            </a:r>
            <a:r>
              <a:rPr sz="2350" spc="-25" dirty="0">
                <a:latin typeface="Arial MT"/>
                <a:cs typeface="Arial MT"/>
              </a:rPr>
              <a:t> </a:t>
            </a:r>
            <a:r>
              <a:rPr sz="2350" dirty="0">
                <a:latin typeface="Arial MT"/>
                <a:cs typeface="Arial MT"/>
              </a:rPr>
              <a:t>28 =</a:t>
            </a:r>
            <a:r>
              <a:rPr sz="2350" spc="5" dirty="0">
                <a:latin typeface="Arial MT"/>
                <a:cs typeface="Arial MT"/>
              </a:rPr>
              <a:t> </a:t>
            </a:r>
            <a:r>
              <a:rPr sz="2350" dirty="0">
                <a:latin typeface="Arial MT"/>
                <a:cs typeface="Arial MT"/>
              </a:rPr>
              <a:t>784</a:t>
            </a:r>
            <a:r>
              <a:rPr sz="2350" spc="-5" dirty="0">
                <a:latin typeface="Arial MT"/>
                <a:cs typeface="Arial MT"/>
              </a:rPr>
              <a:t> pixels.</a:t>
            </a:r>
            <a:endParaRPr sz="2350" dirty="0">
              <a:latin typeface="Arial MT"/>
              <a:cs typeface="Arial MT"/>
            </a:endParaRPr>
          </a:p>
        </p:txBody>
      </p:sp>
      <p:pic>
        <p:nvPicPr>
          <p:cNvPr id="4" name="object 4"/>
          <p:cNvPicPr/>
          <p:nvPr/>
        </p:nvPicPr>
        <p:blipFill>
          <a:blip r:embed="rId2" cstate="print"/>
          <a:stretch>
            <a:fillRect/>
          </a:stretch>
        </p:blipFill>
        <p:spPr>
          <a:xfrm>
            <a:off x="1460500" y="2409825"/>
            <a:ext cx="6111089" cy="3791072"/>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66614" y="698672"/>
            <a:ext cx="4033521" cy="606063"/>
          </a:xfrm>
          <a:prstGeom prst="rect">
            <a:avLst/>
          </a:prstGeom>
        </p:spPr>
        <p:txBody>
          <a:bodyPr vert="horz" wrap="square" lIns="0" tIns="12065" rIns="0" bIns="0" rtlCol="0">
            <a:spAutoFit/>
          </a:bodyPr>
          <a:lstStyle/>
          <a:p>
            <a:pPr marL="12700">
              <a:lnSpc>
                <a:spcPct val="100000"/>
              </a:lnSpc>
              <a:spcBef>
                <a:spcPts val="95"/>
              </a:spcBef>
            </a:pPr>
            <a:r>
              <a:rPr sz="3859" b="1" dirty="0">
                <a:latin typeface="Poppins" pitchFamily="2" charset="77"/>
                <a:ea typeface="+mj-ea"/>
                <a:cs typeface="Poppins" pitchFamily="2" charset="77"/>
              </a:rPr>
              <a:t>Activation</a:t>
            </a:r>
          </a:p>
        </p:txBody>
      </p:sp>
      <p:sp>
        <p:nvSpPr>
          <p:cNvPr id="3" name="object 3"/>
          <p:cNvSpPr txBox="1"/>
          <p:nvPr/>
        </p:nvSpPr>
        <p:spPr>
          <a:xfrm>
            <a:off x="1766614" y="1620288"/>
            <a:ext cx="6163310" cy="384175"/>
          </a:xfrm>
          <a:prstGeom prst="rect">
            <a:avLst/>
          </a:prstGeom>
        </p:spPr>
        <p:txBody>
          <a:bodyPr vert="horz" wrap="square" lIns="0" tIns="12700" rIns="0" bIns="0" rtlCol="0">
            <a:spAutoFit/>
          </a:bodyPr>
          <a:lstStyle/>
          <a:p>
            <a:pPr marL="12700">
              <a:lnSpc>
                <a:spcPct val="100000"/>
              </a:lnSpc>
              <a:spcBef>
                <a:spcPts val="100"/>
              </a:spcBef>
            </a:pPr>
            <a:r>
              <a:rPr sz="2350" dirty="0">
                <a:latin typeface="Arial MT"/>
                <a:cs typeface="Arial MT"/>
              </a:rPr>
              <a:t>As</a:t>
            </a:r>
            <a:r>
              <a:rPr sz="2350" spc="-5" dirty="0">
                <a:latin typeface="Arial MT"/>
                <a:cs typeface="Arial MT"/>
              </a:rPr>
              <a:t> activation </a:t>
            </a:r>
            <a:r>
              <a:rPr sz="2350" dirty="0">
                <a:latin typeface="Arial MT"/>
                <a:cs typeface="Arial MT"/>
              </a:rPr>
              <a:t>we</a:t>
            </a:r>
            <a:r>
              <a:rPr sz="2350" spc="-5" dirty="0">
                <a:latin typeface="Arial MT"/>
                <a:cs typeface="Arial MT"/>
              </a:rPr>
              <a:t> </a:t>
            </a:r>
            <a:r>
              <a:rPr sz="2350" dirty="0">
                <a:latin typeface="Arial MT"/>
                <a:cs typeface="Arial MT"/>
              </a:rPr>
              <a:t>use</a:t>
            </a:r>
            <a:r>
              <a:rPr sz="2350" spc="-5" dirty="0">
                <a:latin typeface="Arial MT"/>
                <a:cs typeface="Arial MT"/>
              </a:rPr>
              <a:t> </a:t>
            </a:r>
            <a:r>
              <a:rPr sz="2350" dirty="0">
                <a:latin typeface="Arial MT"/>
                <a:cs typeface="Arial MT"/>
              </a:rPr>
              <a:t>a</a:t>
            </a:r>
            <a:r>
              <a:rPr sz="2350" spc="-20" dirty="0">
                <a:latin typeface="Arial MT"/>
                <a:cs typeface="Arial MT"/>
              </a:rPr>
              <a:t> </a:t>
            </a:r>
            <a:r>
              <a:rPr sz="2350" dirty="0">
                <a:latin typeface="Arial MT"/>
                <a:cs typeface="Arial MT"/>
              </a:rPr>
              <a:t>value</a:t>
            </a:r>
            <a:r>
              <a:rPr sz="2350" spc="-5" dirty="0">
                <a:latin typeface="Arial MT"/>
                <a:cs typeface="Arial MT"/>
              </a:rPr>
              <a:t> </a:t>
            </a:r>
            <a:r>
              <a:rPr sz="2350" dirty="0">
                <a:latin typeface="Arial MT"/>
                <a:cs typeface="Arial MT"/>
              </a:rPr>
              <a:t>between</a:t>
            </a:r>
            <a:r>
              <a:rPr sz="2350" spc="-25" dirty="0">
                <a:latin typeface="Arial MT"/>
                <a:cs typeface="Arial MT"/>
              </a:rPr>
              <a:t> </a:t>
            </a:r>
            <a:r>
              <a:rPr sz="2350" dirty="0">
                <a:latin typeface="Arial MT"/>
                <a:cs typeface="Arial MT"/>
              </a:rPr>
              <a:t>0</a:t>
            </a:r>
            <a:r>
              <a:rPr sz="2350" spc="-5" dirty="0">
                <a:latin typeface="Arial MT"/>
                <a:cs typeface="Arial MT"/>
              </a:rPr>
              <a:t> </a:t>
            </a:r>
            <a:r>
              <a:rPr sz="2350" dirty="0">
                <a:latin typeface="Arial MT"/>
                <a:cs typeface="Arial MT"/>
              </a:rPr>
              <a:t>and</a:t>
            </a:r>
            <a:r>
              <a:rPr sz="2350" spc="-5" dirty="0">
                <a:latin typeface="Arial MT"/>
                <a:cs typeface="Arial MT"/>
              </a:rPr>
              <a:t> </a:t>
            </a:r>
            <a:r>
              <a:rPr sz="2350" dirty="0">
                <a:latin typeface="Arial MT"/>
                <a:cs typeface="Arial MT"/>
              </a:rPr>
              <a:t>1.</a:t>
            </a:r>
          </a:p>
        </p:txBody>
      </p:sp>
      <p:pic>
        <p:nvPicPr>
          <p:cNvPr id="4" name="object 4"/>
          <p:cNvPicPr/>
          <p:nvPr/>
        </p:nvPicPr>
        <p:blipFill>
          <a:blip r:embed="rId2" cstate="print"/>
          <a:stretch>
            <a:fillRect/>
          </a:stretch>
        </p:blipFill>
        <p:spPr>
          <a:xfrm>
            <a:off x="1689100" y="2409825"/>
            <a:ext cx="6111089" cy="3791071"/>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Enaris PPT Endfassung">
  <a:themeElements>
    <a:clrScheme name="Enaris2">
      <a:dk1>
        <a:srgbClr val="000000"/>
      </a:dk1>
      <a:lt1>
        <a:srgbClr val="FFFFFF"/>
      </a:lt1>
      <a:dk2>
        <a:srgbClr val="000000"/>
      </a:dk2>
      <a:lt2>
        <a:srgbClr val="FEFFFF"/>
      </a:lt2>
      <a:accent1>
        <a:srgbClr val="137F63"/>
      </a:accent1>
      <a:accent2>
        <a:srgbClr val="F0F3D4"/>
      </a:accent2>
      <a:accent3>
        <a:srgbClr val="FDC754"/>
      </a:accent3>
      <a:accent4>
        <a:srgbClr val="ED6968"/>
      </a:accent4>
      <a:accent5>
        <a:srgbClr val="00574A"/>
      </a:accent5>
      <a:accent6>
        <a:srgbClr val="9ECEA4"/>
      </a:accent6>
      <a:hlink>
        <a:srgbClr val="FDC754"/>
      </a:hlink>
      <a:folHlink>
        <a:srgbClr val="ED696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aris PPT Endfassung" id="{81399380-8FF1-464F-A3D6-83943ECFD6B6}" vid="{2C0DE878-DEDE-E641-BAF8-44BBA7A2374D}"/>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958</Words>
  <Application>Microsoft Office PowerPoint</Application>
  <PresentationFormat>Benutzerdefiniert</PresentationFormat>
  <Paragraphs>85</Paragraphs>
  <Slides>36</Slides>
  <Notes>1</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36</vt:i4>
      </vt:variant>
    </vt:vector>
  </HeadingPairs>
  <TitlesOfParts>
    <vt:vector size="43" baseType="lpstr">
      <vt:lpstr>Arial</vt:lpstr>
      <vt:lpstr>Arial MT</vt:lpstr>
      <vt:lpstr>Calibri</vt:lpstr>
      <vt:lpstr>Calibri Light</vt:lpstr>
      <vt:lpstr>Poppins</vt:lpstr>
      <vt:lpstr>Symbol</vt:lpstr>
      <vt:lpstr>Enaris PPT Endfassung</vt:lpstr>
      <vt:lpstr>Neural Networks I Basics</vt:lpstr>
      <vt:lpstr>The basis of thought processes</vt:lpstr>
      <vt:lpstr>Artificial Neural Networks</vt:lpstr>
      <vt:lpstr>Neural Networks vs Conventional Computers</vt:lpstr>
      <vt:lpstr>Feed-Forward-Netzwerk</vt:lpstr>
      <vt:lpstr>Digit and character recognition with a  neural network</vt:lpstr>
      <vt:lpstr>Activation</vt:lpstr>
      <vt:lpstr>PowerPoint-Präsentation</vt:lpstr>
      <vt:lpstr>PowerPoint-Präsentation</vt:lpstr>
      <vt:lpstr>PowerPoint-Präsentation</vt:lpstr>
      <vt:lpstr>Network Structure</vt:lpstr>
      <vt:lpstr>Layers</vt:lpstr>
      <vt:lpstr>PowerPoint-Präsentation</vt:lpstr>
      <vt:lpstr>PowerPoint-Präsentation</vt:lpstr>
      <vt:lpstr>Flow of Data through the Network  The activations of one layer become the inputs of the  next layer.</vt:lpstr>
      <vt:lpstr>Flow of Data through the Network  This is how the data "flows" through the network and  this is how the calculation process occurs.</vt:lpstr>
      <vt:lpstr>Flow of Data through the Network</vt:lpstr>
      <vt:lpstr>PowerPoint-Präsentation</vt:lpstr>
      <vt:lpstr>PowerPoint-Präsentation</vt:lpstr>
      <vt:lpstr>Layer Structure and Processing Steps</vt:lpstr>
      <vt:lpstr>PowerPoint-Präsentation</vt:lpstr>
      <vt:lpstr>PowerPoint-Präsentation</vt:lpstr>
      <vt:lpstr>The neuron sums all incoming activations. The so-called "receptive  field" is indicated on the right. This is the area of input neurons that  relays information to a single downstream neuron. All weights that  are not equal to 0 (or their amount is below some small chosen  value) must therefore be taken into account. In our example, the  receptive field of the neuron under consideration is still very large  and may encompass the entire input area. In the course of the  training (explained later), however, the neurons will each specialize  in certain areas and the receptive field will shrink.</vt:lpstr>
      <vt:lpstr>Receptive Field</vt:lpstr>
      <vt:lpstr>Restrict()-Function</vt:lpstr>
      <vt:lpstr>Restrict()-Function</vt:lpstr>
      <vt:lpstr>Bias</vt:lpstr>
      <vt:lpstr>Bias</vt:lpstr>
      <vt:lpstr>Bias</vt:lpstr>
      <vt:lpstr>Complete Activation Function </vt:lpstr>
      <vt:lpstr>Exercises</vt:lpstr>
      <vt:lpstr>PowerPoint-Präsentation</vt:lpstr>
      <vt:lpstr>PowerPoint-Präsentation</vt:lpstr>
      <vt:lpstr>Network arrangements</vt:lpstr>
      <vt:lpstr>„Neural Network Zoo“ </vt:lpstr>
      <vt:lpstr>Links   But what *is* a neural network? | Part 1, Deep Learning  https://www.youtube.com/watch?v=aircAruvnKk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Word - Neural Networks I - Basics.docx</dc:title>
  <dc:creator>hausmeister</dc:creator>
  <cp:lastModifiedBy>hausmeister</cp:lastModifiedBy>
  <cp:revision>19</cp:revision>
  <dcterms:created xsi:type="dcterms:W3CDTF">2023-01-05T12:13:45Z</dcterms:created>
  <dcterms:modified xsi:type="dcterms:W3CDTF">2023-01-19T10:27:49Z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2023-01-05T00:00:00Z</vt:filetime>
  </property>
  <property fmtid="{D5CDD505-2E9C-101B-9397-08002B2CF9AE}" pid="3" name="LastSaved">
    <vt:filetime>2023-01-05T00:00:00Z</vt:filetime>
  </property>
</Properties>
</file>