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>
        <p:scale>
          <a:sx n="81" d="100"/>
          <a:sy n="81" d="100"/>
        </p:scale>
        <p:origin x="55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09" y="1393797"/>
            <a:ext cx="8933934" cy="3563966"/>
          </a:xfrm>
        </p:spPr>
        <p:txBody>
          <a:bodyPr/>
          <a:lstStyle/>
          <a:p>
            <a:r>
              <a:rPr lang="de-DE" dirty="0"/>
              <a:t>Paper-</a:t>
            </a:r>
            <a:r>
              <a:rPr lang="de-DE" dirty="0" err="1"/>
              <a:t>Exercise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Build</a:t>
            </a:r>
            <a:r>
              <a:rPr lang="de-DE" dirty="0"/>
              <a:t> a Chatbot </a:t>
            </a:r>
            <a:r>
              <a:rPr lang="de-DE" dirty="0" err="1"/>
              <a:t>with</a:t>
            </a:r>
            <a:r>
              <a:rPr lang="de-DE" dirty="0"/>
              <a:t> Click-</a:t>
            </a:r>
            <a:r>
              <a:rPr lang="de-DE" dirty="0" err="1"/>
              <a:t>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E2046-C9DC-B076-00A7-02EA261B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Chatbots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click-structure</a:t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 descr="The Complete Guide to Chatbots for Marketing | Sprout Social">
            <a:extLst>
              <a:ext uri="{FF2B5EF4-FFF2-40B4-BE49-F238E27FC236}">
                <a16:creationId xmlns:a16="http://schemas.microsoft.com/office/drawing/2014/main" id="{6CA96205-07AB-3539-F1F7-49B41D601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6"/>
          <a:stretch/>
        </p:blipFill>
        <p:spPr bwMode="auto">
          <a:xfrm>
            <a:off x="124632" y="2656681"/>
            <a:ext cx="7699311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917ADD-0509-9CEC-B1D8-41C5D305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514976" cy="2159000"/>
          </a:xfrm>
        </p:spPr>
        <p:txBody>
          <a:bodyPr/>
          <a:lstStyle/>
          <a:p>
            <a:r>
              <a:rPr lang="en-US" dirty="0"/>
              <a:t>pre-selected widgets with button options</a:t>
            </a:r>
            <a:r>
              <a:rPr lang="de-AT" dirty="0"/>
              <a:t> </a:t>
            </a:r>
          </a:p>
          <a:p>
            <a:r>
              <a:rPr lang="en-US" dirty="0"/>
              <a:t>choose between predefined options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9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2EEE-8236-22D7-05AA-56054138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 a Chatbot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E758F-4C88-0171-26C2-03EA0D6F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14475"/>
            <a:ext cx="9693408" cy="5343525"/>
          </a:xfrm>
        </p:spPr>
        <p:txBody>
          <a:bodyPr>
            <a:normAutofit/>
          </a:bodyPr>
          <a:lstStyle/>
          <a:p>
            <a:r>
              <a:rPr lang="de-AT" dirty="0"/>
              <a:t>Look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topic</a:t>
            </a:r>
            <a:r>
              <a:rPr lang="de-AT" dirty="0"/>
              <a:t> on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chatbot</a:t>
            </a:r>
            <a:r>
              <a:rPr lang="de-AT" b="1" dirty="0"/>
              <a:t> </a:t>
            </a:r>
            <a:r>
              <a:rPr lang="de-AT" b="1" dirty="0" err="1"/>
              <a:t>should</a:t>
            </a:r>
            <a:r>
              <a:rPr lang="de-AT" b="1" dirty="0"/>
              <a:t> </a:t>
            </a:r>
            <a:r>
              <a:rPr lang="de-AT" b="1" dirty="0" err="1"/>
              <a:t>specialize</a:t>
            </a:r>
            <a:r>
              <a:rPr lang="de-AT" b="1" dirty="0"/>
              <a:t>.</a:t>
            </a:r>
            <a:r>
              <a:rPr lang="de-AT" dirty="0"/>
              <a:t> 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able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book</a:t>
            </a:r>
            <a:r>
              <a:rPr lang="de-AT" dirty="0"/>
              <a:t> a </a:t>
            </a:r>
            <a:r>
              <a:rPr lang="de-AT" dirty="0" err="1"/>
              <a:t>hairdressing</a:t>
            </a:r>
            <a:r>
              <a:rPr lang="de-AT" dirty="0"/>
              <a:t> </a:t>
            </a:r>
            <a:r>
              <a:rPr lang="de-AT" dirty="0" err="1"/>
              <a:t>appointment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? 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order</a:t>
            </a:r>
            <a:r>
              <a:rPr lang="de-AT" dirty="0"/>
              <a:t> </a:t>
            </a:r>
            <a:r>
              <a:rPr lang="de-AT" dirty="0" err="1"/>
              <a:t>pizza</a:t>
            </a:r>
            <a:r>
              <a:rPr lang="de-AT" dirty="0"/>
              <a:t>? </a:t>
            </a:r>
            <a:r>
              <a:rPr lang="de-AT" dirty="0" err="1"/>
              <a:t>Should</a:t>
            </a:r>
            <a:r>
              <a:rPr lang="de-AT" dirty="0"/>
              <a:t> he </a:t>
            </a:r>
            <a:r>
              <a:rPr lang="de-AT" dirty="0" err="1"/>
              <a:t>take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role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therapist</a:t>
            </a:r>
            <a:r>
              <a:rPr lang="de-AT" dirty="0"/>
              <a:t>?</a:t>
            </a:r>
            <a:br>
              <a:rPr lang="de-AT" dirty="0"/>
            </a:br>
            <a:r>
              <a:rPr lang="de-AT" dirty="0"/>
              <a:t> </a:t>
            </a:r>
          </a:p>
          <a:p>
            <a:r>
              <a:rPr lang="de-AT" dirty="0" err="1"/>
              <a:t>Once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decided</a:t>
            </a:r>
            <a:r>
              <a:rPr lang="de-AT" dirty="0"/>
              <a:t> on a type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chatbot</a:t>
            </a:r>
            <a:r>
              <a:rPr lang="de-AT" dirty="0"/>
              <a:t>,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must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b="1" dirty="0" err="1"/>
              <a:t>what</a:t>
            </a:r>
            <a:r>
              <a:rPr lang="de-AT" b="1" dirty="0"/>
              <a:t> </a:t>
            </a:r>
            <a:r>
              <a:rPr lang="de-AT" b="1" dirty="0" err="1"/>
              <a:t>tasks</a:t>
            </a:r>
            <a:r>
              <a:rPr lang="de-AT" b="1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chatbot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on. </a:t>
            </a:r>
            <a:br>
              <a:rPr lang="de-AT" dirty="0"/>
            </a:br>
            <a:endParaRPr lang="de-AT" dirty="0"/>
          </a:p>
          <a:p>
            <a:r>
              <a:rPr lang="de-AT" dirty="0"/>
              <a:t>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next</a:t>
            </a:r>
            <a:r>
              <a:rPr lang="de-AT" dirty="0"/>
              <a:t> </a:t>
            </a:r>
            <a:r>
              <a:rPr lang="de-AT" dirty="0" err="1"/>
              <a:t>step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must</a:t>
            </a:r>
            <a:r>
              <a:rPr lang="de-AT" dirty="0"/>
              <a:t> </a:t>
            </a:r>
            <a:r>
              <a:rPr lang="de-AT" b="1" dirty="0" err="1"/>
              <a:t>build</a:t>
            </a:r>
            <a:r>
              <a:rPr lang="de-AT" b="1" dirty="0"/>
              <a:t> a </a:t>
            </a:r>
            <a:r>
              <a:rPr lang="de-AT" b="1" dirty="0" err="1"/>
              <a:t>flowchart</a:t>
            </a:r>
            <a:r>
              <a:rPr lang="de-AT" b="1" dirty="0"/>
              <a:t> </a:t>
            </a:r>
            <a:r>
              <a:rPr lang="de-AT" dirty="0" err="1"/>
              <a:t>where</a:t>
            </a:r>
            <a:r>
              <a:rPr lang="de-AT" dirty="0"/>
              <a:t> </a:t>
            </a:r>
            <a:r>
              <a:rPr lang="de-AT" dirty="0" err="1"/>
              <a:t>every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will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asked</a:t>
            </a:r>
            <a:r>
              <a:rPr lang="de-AT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62A0D3-FE82-3D99-70E5-842164D06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7"/>
          <a:stretch/>
        </p:blipFill>
        <p:spPr>
          <a:xfrm>
            <a:off x="2300288" y="-1"/>
            <a:ext cx="740578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ADE9-D421-BB7B-0DDB-85F502EF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a Flowchart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097B8-F180-275D-82A7-45760DC9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7013"/>
            <a:ext cx="9693408" cy="49958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200" dirty="0"/>
              <a:t>Start </a:t>
            </a:r>
            <a:r>
              <a:rPr lang="de-AT" sz="3200" dirty="0" err="1"/>
              <a:t>with</a:t>
            </a:r>
            <a:r>
              <a:rPr lang="de-AT" sz="3200" dirty="0"/>
              <a:t> </a:t>
            </a:r>
            <a:r>
              <a:rPr lang="de-AT" sz="3200" dirty="0" err="1"/>
              <a:t>pen</a:t>
            </a:r>
            <a:r>
              <a:rPr lang="de-AT" sz="3200" dirty="0"/>
              <a:t> and </a:t>
            </a:r>
            <a:r>
              <a:rPr lang="de-AT" sz="3200" dirty="0" err="1"/>
              <a:t>paper</a:t>
            </a:r>
            <a:r>
              <a:rPr lang="de-AT" sz="3200" dirty="0"/>
              <a:t> and </a:t>
            </a:r>
            <a:r>
              <a:rPr lang="de-AT" sz="3200" b="1" dirty="0" err="1"/>
              <a:t>draw</a:t>
            </a:r>
            <a:r>
              <a:rPr lang="de-AT" sz="3200" b="1" dirty="0"/>
              <a:t> </a:t>
            </a:r>
            <a:r>
              <a:rPr lang="de-AT" sz="3200" b="1" dirty="0" err="1"/>
              <a:t>your</a:t>
            </a:r>
            <a:r>
              <a:rPr lang="de-AT" sz="3200" b="1" dirty="0"/>
              <a:t> </a:t>
            </a:r>
            <a:r>
              <a:rPr lang="de-AT" sz="3200" b="1" dirty="0" err="1"/>
              <a:t>flowchart</a:t>
            </a:r>
            <a:r>
              <a:rPr lang="de-AT" sz="3200" dirty="0"/>
              <a:t>. </a:t>
            </a:r>
            <a:r>
              <a:rPr lang="de-AT" sz="3200" dirty="0" err="1"/>
              <a:t>You</a:t>
            </a:r>
            <a:r>
              <a:rPr lang="de-AT" sz="3200" dirty="0"/>
              <a:t> </a:t>
            </a:r>
            <a:r>
              <a:rPr lang="de-AT" sz="3200" dirty="0" err="1"/>
              <a:t>can</a:t>
            </a:r>
            <a:r>
              <a:rPr lang="de-AT" sz="3200" dirty="0"/>
              <a:t> </a:t>
            </a:r>
            <a:r>
              <a:rPr lang="de-AT" sz="3200" dirty="0" err="1"/>
              <a:t>use</a:t>
            </a:r>
            <a:r>
              <a:rPr lang="de-AT" sz="3200" dirty="0"/>
              <a:t> </a:t>
            </a:r>
            <a:r>
              <a:rPr lang="de-AT" sz="3200" b="1" dirty="0" err="1"/>
              <a:t>sticky</a:t>
            </a:r>
            <a:r>
              <a:rPr lang="de-AT" sz="3200" b="1" dirty="0"/>
              <a:t> </a:t>
            </a:r>
            <a:r>
              <a:rPr lang="de-AT" sz="3200" b="1" dirty="0" err="1"/>
              <a:t>notes</a:t>
            </a:r>
            <a:r>
              <a:rPr lang="de-AT" sz="3200" b="1" dirty="0"/>
              <a:t> </a:t>
            </a:r>
            <a:r>
              <a:rPr lang="de-AT" sz="3200" dirty="0"/>
              <a:t>on a </a:t>
            </a:r>
            <a:r>
              <a:rPr lang="de-AT" sz="3200" dirty="0" err="1"/>
              <a:t>whiteboard</a:t>
            </a:r>
            <a:r>
              <a:rPr lang="de-AT" sz="3200" dirty="0"/>
              <a:t> </a:t>
            </a:r>
            <a:r>
              <a:rPr lang="de-AT" sz="3200" dirty="0" err="1"/>
              <a:t>or</a:t>
            </a:r>
            <a:r>
              <a:rPr lang="de-AT" sz="3200" dirty="0"/>
              <a:t> </a:t>
            </a:r>
            <a:r>
              <a:rPr lang="de-AT" sz="3200" b="1" dirty="0" err="1"/>
              <a:t>draw</a:t>
            </a:r>
            <a:r>
              <a:rPr lang="de-AT" sz="3200" b="1" dirty="0"/>
              <a:t> </a:t>
            </a:r>
            <a:r>
              <a:rPr lang="de-AT" sz="3200" b="1" dirty="0" err="1"/>
              <a:t>sketches</a:t>
            </a:r>
            <a:r>
              <a:rPr lang="de-AT" sz="3200" b="1" dirty="0"/>
              <a:t> </a:t>
            </a:r>
            <a:r>
              <a:rPr lang="de-AT" sz="3200" dirty="0" err="1"/>
              <a:t>with</a:t>
            </a:r>
            <a:r>
              <a:rPr lang="de-AT" sz="3200" dirty="0"/>
              <a:t> a </a:t>
            </a:r>
            <a:r>
              <a:rPr lang="de-AT" sz="3200" dirty="0" err="1"/>
              <a:t>pencil</a:t>
            </a:r>
            <a:r>
              <a:rPr lang="de-AT" sz="3200" dirty="0"/>
              <a:t> on a </a:t>
            </a:r>
            <a:r>
              <a:rPr lang="de-AT" sz="3200" dirty="0" err="1"/>
              <a:t>big</a:t>
            </a:r>
            <a:r>
              <a:rPr lang="de-AT" sz="3200" dirty="0"/>
              <a:t> </a:t>
            </a:r>
            <a:r>
              <a:rPr lang="de-AT" sz="3200" dirty="0" err="1"/>
              <a:t>paper</a:t>
            </a:r>
            <a:r>
              <a:rPr lang="de-AT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 err="1"/>
              <a:t>Make</a:t>
            </a:r>
            <a:r>
              <a:rPr lang="de-AT" sz="3200" dirty="0"/>
              <a:t> </a:t>
            </a:r>
            <a:r>
              <a:rPr lang="de-AT" sz="3200" dirty="0" err="1"/>
              <a:t>sure</a:t>
            </a:r>
            <a:r>
              <a:rPr lang="de-AT" sz="3200" dirty="0"/>
              <a:t> </a:t>
            </a:r>
            <a:r>
              <a:rPr lang="de-AT" sz="3200" dirty="0" err="1"/>
              <a:t>that</a:t>
            </a:r>
            <a:r>
              <a:rPr lang="de-AT" sz="3200" dirty="0"/>
              <a:t> </a:t>
            </a:r>
            <a:r>
              <a:rPr lang="de-AT" sz="3200" b="1" dirty="0"/>
              <a:t>all </a:t>
            </a:r>
            <a:r>
              <a:rPr lang="de-AT" sz="3200" b="1" dirty="0" err="1"/>
              <a:t>decision-making</a:t>
            </a:r>
            <a:r>
              <a:rPr lang="de-AT" sz="3200" b="1" dirty="0"/>
              <a:t> </a:t>
            </a:r>
            <a:r>
              <a:rPr lang="de-AT" sz="3200" b="1" dirty="0" err="1"/>
              <a:t>processes</a:t>
            </a:r>
            <a:r>
              <a:rPr lang="de-AT" sz="3200" b="1" dirty="0"/>
              <a:t> </a:t>
            </a:r>
            <a:r>
              <a:rPr lang="de-AT" sz="3200" b="1" dirty="0" err="1"/>
              <a:t>make</a:t>
            </a:r>
            <a:r>
              <a:rPr lang="de-AT" sz="3200" b="1" dirty="0"/>
              <a:t> sense</a:t>
            </a:r>
            <a:r>
              <a:rPr lang="de-AT" sz="3200" dirty="0"/>
              <a:t>, and </a:t>
            </a:r>
            <a:r>
              <a:rPr lang="de-AT" sz="3200" dirty="0" err="1"/>
              <a:t>you</a:t>
            </a:r>
            <a:r>
              <a:rPr lang="de-AT" sz="3200" dirty="0"/>
              <a:t> </a:t>
            </a:r>
            <a:r>
              <a:rPr lang="de-AT" sz="3200" dirty="0" err="1"/>
              <a:t>don't</a:t>
            </a:r>
            <a:r>
              <a:rPr lang="de-AT" sz="3200" dirty="0"/>
              <a:t> end </a:t>
            </a:r>
            <a:r>
              <a:rPr lang="de-AT" sz="3200" dirty="0" err="1"/>
              <a:t>up</a:t>
            </a:r>
            <a:r>
              <a:rPr lang="de-AT" sz="3200" dirty="0"/>
              <a:t> in a loop </a:t>
            </a:r>
            <a:r>
              <a:rPr lang="de-AT" sz="3200" dirty="0" err="1"/>
              <a:t>that</a:t>
            </a:r>
            <a:r>
              <a:rPr lang="de-AT" sz="3200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dirty="0" err="1"/>
              <a:t>user</a:t>
            </a:r>
            <a:r>
              <a:rPr lang="de-AT" sz="3200" dirty="0"/>
              <a:t> </a:t>
            </a:r>
            <a:r>
              <a:rPr lang="de-AT" sz="3200" dirty="0" err="1"/>
              <a:t>can't</a:t>
            </a:r>
            <a:r>
              <a:rPr lang="de-AT" sz="3200" dirty="0"/>
              <a:t> </a:t>
            </a:r>
            <a:r>
              <a:rPr lang="de-AT" sz="3200" dirty="0" err="1"/>
              <a:t>get</a:t>
            </a:r>
            <a:r>
              <a:rPr lang="de-AT" sz="3200" dirty="0"/>
              <a:t> out </a:t>
            </a:r>
            <a:r>
              <a:rPr lang="de-AT" sz="3200" dirty="0" err="1"/>
              <a:t>of</a:t>
            </a:r>
            <a:r>
              <a:rPr lang="de-AT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 err="1"/>
              <a:t>Avoid</a:t>
            </a:r>
            <a:r>
              <a:rPr lang="de-AT" sz="3200" dirty="0"/>
              <a:t> </a:t>
            </a:r>
            <a:r>
              <a:rPr lang="de-AT" sz="3200" dirty="0" err="1"/>
              <a:t>flowchart</a:t>
            </a:r>
            <a:r>
              <a:rPr lang="de-AT" sz="3200" dirty="0"/>
              <a:t> </a:t>
            </a:r>
            <a:r>
              <a:rPr lang="de-AT" sz="3200" b="1" dirty="0" err="1"/>
              <a:t>dead-ends</a:t>
            </a:r>
            <a:r>
              <a:rPr lang="de-AT" sz="32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/>
              <a:t>Keep </a:t>
            </a:r>
            <a:r>
              <a:rPr lang="de-AT" sz="3200" dirty="0" err="1"/>
              <a:t>your</a:t>
            </a:r>
            <a:r>
              <a:rPr lang="de-AT" sz="3200" dirty="0"/>
              <a:t> </a:t>
            </a:r>
            <a:r>
              <a:rPr lang="de-AT" sz="3200" dirty="0" err="1"/>
              <a:t>flowcharts</a:t>
            </a:r>
            <a:r>
              <a:rPr lang="de-AT" sz="3200" dirty="0"/>
              <a:t> </a:t>
            </a:r>
            <a:r>
              <a:rPr lang="de-AT" sz="3200" b="1" dirty="0" err="1"/>
              <a:t>as</a:t>
            </a:r>
            <a:r>
              <a:rPr lang="de-AT" sz="3200" b="1" dirty="0"/>
              <a:t> simple </a:t>
            </a:r>
            <a:r>
              <a:rPr lang="de-AT" sz="3200" b="1" dirty="0" err="1"/>
              <a:t>as</a:t>
            </a:r>
            <a:r>
              <a:rPr lang="de-AT" sz="3200" b="1" dirty="0"/>
              <a:t> possible!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 err="1"/>
              <a:t>Don't</a:t>
            </a:r>
            <a:r>
              <a:rPr lang="de-AT" sz="3200" dirty="0"/>
              <a:t> </a:t>
            </a:r>
            <a:r>
              <a:rPr lang="de-AT" sz="3200" dirty="0" err="1"/>
              <a:t>forget</a:t>
            </a:r>
            <a:r>
              <a:rPr lang="de-AT" sz="3200" dirty="0"/>
              <a:t> </a:t>
            </a:r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include</a:t>
            </a:r>
            <a:r>
              <a:rPr lang="de-AT" sz="3200" dirty="0"/>
              <a:t> a </a:t>
            </a:r>
            <a:r>
              <a:rPr lang="de-AT" sz="3200" b="1" dirty="0" err="1"/>
              <a:t>closing</a:t>
            </a:r>
            <a:r>
              <a:rPr lang="de-AT" sz="3200" b="1" dirty="0"/>
              <a:t> </a:t>
            </a:r>
            <a:r>
              <a:rPr lang="de-AT" sz="3200" b="1" dirty="0" err="1"/>
              <a:t>phrase</a:t>
            </a:r>
            <a:r>
              <a:rPr lang="de-AT" sz="3200" b="1" dirty="0"/>
              <a:t> </a:t>
            </a:r>
            <a:r>
              <a:rPr lang="de-AT" sz="3200" dirty="0" err="1"/>
              <a:t>as</a:t>
            </a:r>
            <a:r>
              <a:rPr lang="de-AT" sz="3200" dirty="0"/>
              <a:t> </a:t>
            </a:r>
            <a:r>
              <a:rPr lang="de-AT" sz="3200" dirty="0" err="1"/>
              <a:t>well</a:t>
            </a:r>
            <a:r>
              <a:rPr lang="de-AT" sz="3200" dirty="0"/>
              <a:t>.</a:t>
            </a:r>
            <a:endParaRPr lang="de-AT" sz="3200" b="1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981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E3C29-ECA1-BAC6-4E2D-A5E6D0F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Task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D35318-FE3D-0033-8E28-ECD1A865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also </a:t>
            </a:r>
            <a:r>
              <a:rPr lang="de-AT" dirty="0" err="1"/>
              <a:t>consider</a:t>
            </a:r>
            <a:r>
              <a:rPr lang="de-AT" dirty="0"/>
              <a:t> a </a:t>
            </a:r>
            <a:r>
              <a:rPr lang="de-AT" dirty="0" err="1"/>
              <a:t>personality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chatbot</a:t>
            </a:r>
            <a:endParaRPr lang="de-AT" dirty="0"/>
          </a:p>
          <a:p>
            <a:endParaRPr lang="de-DE" dirty="0"/>
          </a:p>
          <a:p>
            <a:r>
              <a:rPr lang="de-DE" dirty="0"/>
              <a:t>Imagine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and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</a:t>
            </a:r>
            <a:r>
              <a:rPr lang="de-DE" dirty="0" err="1"/>
              <a:t>traits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bot</a:t>
            </a:r>
          </a:p>
          <a:p>
            <a:endParaRPr lang="de-DE" dirty="0"/>
          </a:p>
          <a:p>
            <a:r>
              <a:rPr lang="de-DE" dirty="0" err="1"/>
              <a:t>Don't</a:t>
            </a:r>
            <a:r>
              <a:rPr lang="de-DE" dirty="0"/>
              <a:t> </a:t>
            </a:r>
            <a:r>
              <a:rPr lang="de-DE" dirty="0" err="1"/>
              <a:t>forget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chatbot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also match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91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49D9-6F23-DCC3-1342-45F8D4C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87" y="2919139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When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chatbot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finished</a:t>
            </a:r>
            <a:r>
              <a:rPr lang="de-AT" dirty="0"/>
              <a:t>, </a:t>
            </a:r>
            <a:r>
              <a:rPr lang="de-AT" dirty="0" err="1"/>
              <a:t>exchange</a:t>
            </a:r>
            <a:r>
              <a:rPr lang="de-AT" dirty="0"/>
              <a:t> </a:t>
            </a:r>
            <a:r>
              <a:rPr lang="de-AT" dirty="0" err="1"/>
              <a:t>ideas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another</a:t>
            </a:r>
            <a:r>
              <a:rPr lang="de-AT" dirty="0"/>
              <a:t> </a:t>
            </a:r>
            <a:r>
              <a:rPr lang="de-AT" dirty="0" err="1"/>
              <a:t>group</a:t>
            </a:r>
            <a:r>
              <a:rPr lang="de-AT" dirty="0"/>
              <a:t> and </a:t>
            </a:r>
            <a:r>
              <a:rPr lang="de-AT" dirty="0" err="1"/>
              <a:t>play</a:t>
            </a:r>
            <a:r>
              <a:rPr lang="de-AT" dirty="0"/>
              <a:t> </a:t>
            </a:r>
            <a:r>
              <a:rPr lang="de-AT" dirty="0" err="1"/>
              <a:t>through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chatbot</a:t>
            </a:r>
            <a:r>
              <a:rPr lang="de-AT" dirty="0"/>
              <a:t>! </a:t>
            </a:r>
            <a:br>
              <a:rPr lang="de-AT" dirty="0"/>
            </a:br>
            <a:br>
              <a:rPr lang="de-AT" dirty="0"/>
            </a:br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everything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sense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there</a:t>
            </a:r>
            <a:r>
              <a:rPr lang="de-AT" dirty="0"/>
              <a:t> </a:t>
            </a:r>
            <a:r>
              <a:rPr lang="de-AT" dirty="0" err="1"/>
              <a:t>problems</a:t>
            </a:r>
            <a:r>
              <a:rPr lang="de-AT" dirty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37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261</Words>
  <Application>Microsoft Macintosh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Paper-Exercise: Build a Chatbot with Click-Structure</vt:lpstr>
      <vt:lpstr>Chatbots with click-structure </vt:lpstr>
      <vt:lpstr>Build a Chatbot</vt:lpstr>
      <vt:lpstr>PowerPoint-Präsentation</vt:lpstr>
      <vt:lpstr>How to Make a Flowchart</vt:lpstr>
      <vt:lpstr>Additional Task</vt:lpstr>
      <vt:lpstr>When your chatbot is finished, exchange ideas with another group and play through the chatbot!   Does everything make sense or are there problems?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Paper-Exercise: Build a Chatbot with Click-Structure</dc:title>
  <dc:creator>Petra W</dc:creator>
  <cp:lastModifiedBy>Petra W</cp:lastModifiedBy>
  <cp:revision>1</cp:revision>
  <dcterms:created xsi:type="dcterms:W3CDTF">2022-05-30T08:00:19Z</dcterms:created>
  <dcterms:modified xsi:type="dcterms:W3CDTF">2022-06-01T09:17:28Z</dcterms:modified>
</cp:coreProperties>
</file>