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0" r:id="rId9"/>
    <p:sldId id="279" r:id="rId10"/>
    <p:sldId id="262" r:id="rId11"/>
    <p:sldId id="263" r:id="rId12"/>
    <p:sldId id="280" r:id="rId13"/>
    <p:sldId id="265" r:id="rId14"/>
    <p:sldId id="276" r:id="rId15"/>
    <p:sldId id="281" r:id="rId16"/>
    <p:sldId id="278" r:id="rId17"/>
    <p:sldId id="266" r:id="rId18"/>
    <p:sldId id="282" r:id="rId19"/>
    <p:sldId id="268" r:id="rId20"/>
    <p:sldId id="272" r:id="rId21"/>
    <p:sldId id="283" r:id="rId22"/>
    <p:sldId id="274" r:id="rId23"/>
    <p:sldId id="27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 autoAdjust="0"/>
    <p:restoredTop sz="94677"/>
  </p:normalViewPr>
  <p:slideViewPr>
    <p:cSldViewPr snapToGrid="0">
      <p:cViewPr varScale="1">
        <p:scale>
          <a:sx n="113" d="100"/>
          <a:sy n="113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8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90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93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8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E0FFC-A90C-4B24-AD7D-E3D47CEAD019}" type="datetimeFigureOut">
              <a:rPr lang="de-AT" smtClean="0"/>
              <a:t>10.06.2022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56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156EF9-6ABE-45A9-BE88-98F2532A4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260270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594-704A-47F4-85D4-AB1A91EA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Fingerabdrücke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B0BA-4AD3-4BB6-AECF-B8434295B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45133" cy="4351338"/>
          </a:xfrm>
        </p:spPr>
        <p:txBody>
          <a:bodyPr>
            <a:normAutofit/>
          </a:bodyPr>
          <a:lstStyle/>
          <a:p>
            <a:r>
              <a:rPr lang="en-US" dirty="0" err="1"/>
              <a:t>Fingerabdruckscanner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vortrainierte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Netzwerke</a:t>
            </a:r>
            <a:r>
              <a:rPr lang="en-US" dirty="0"/>
              <a:t>, um </a:t>
            </a:r>
            <a:r>
              <a:rPr lang="en-US" dirty="0" err="1"/>
              <a:t>Merkmale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erkennen</a:t>
            </a:r>
            <a:r>
              <a:rPr lang="en-US" dirty="0"/>
              <a:t>, die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jede</a:t>
            </a:r>
            <a:r>
              <a:rPr lang="en-US" dirty="0"/>
              <a:t> Person </a:t>
            </a:r>
            <a:r>
              <a:rPr lang="en-US" dirty="0" err="1"/>
              <a:t>einzigartig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Da das </a:t>
            </a:r>
            <a:r>
              <a:rPr lang="en-US" dirty="0" err="1"/>
              <a:t>Netzwerk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bereits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trainiert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ist</a:t>
            </a:r>
            <a:r>
              <a:rPr lang="en-US" dirty="0"/>
              <a:t>, </a:t>
            </a:r>
            <a:r>
              <a:rPr lang="en-US" dirty="0" err="1"/>
              <a:t>ist</a:t>
            </a:r>
            <a:r>
              <a:rPr lang="en-US" dirty="0"/>
              <a:t> es </a:t>
            </a:r>
            <a:r>
              <a:rPr lang="en-US" b="1" dirty="0" err="1">
                <a:solidFill>
                  <a:schemeClr val="accent1"/>
                </a:solidFill>
              </a:rPr>
              <a:t>sehr</a:t>
            </a:r>
            <a:r>
              <a:rPr lang="en-US" b="1" dirty="0">
                <a:solidFill>
                  <a:schemeClr val="accent1"/>
                </a:solidFill>
              </a:rPr>
              <a:t> schnell</a:t>
            </a:r>
            <a:r>
              <a:rPr lang="en-US" dirty="0"/>
              <a:t> (es muss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entscheiden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die </a:t>
            </a:r>
            <a:r>
              <a:rPr lang="en-US" dirty="0" err="1"/>
              <a:t>erkannten</a:t>
            </a:r>
            <a:r>
              <a:rPr lang="en-US" dirty="0"/>
              <a:t> </a:t>
            </a:r>
            <a:r>
              <a:rPr lang="en-US" dirty="0" err="1"/>
              <a:t>Merkmale</a:t>
            </a:r>
            <a:r>
              <a:rPr lang="en-US" dirty="0"/>
              <a:t> </a:t>
            </a:r>
            <a:r>
              <a:rPr lang="en-US" dirty="0" err="1"/>
              <a:t>ähnlich</a:t>
            </a:r>
            <a:r>
              <a:rPr lang="en-US" dirty="0"/>
              <a:t> </a:t>
            </a:r>
            <a:r>
              <a:rPr lang="en-US" dirty="0" err="1"/>
              <a:t>genug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).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464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Schachcomputer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 Supervised Learning, um </a:t>
            </a:r>
            <a:r>
              <a:rPr lang="en-US" dirty="0" err="1"/>
              <a:t>immer</a:t>
            </a:r>
            <a:r>
              <a:rPr lang="en-US" dirty="0"/>
              <a:t> den </a:t>
            </a:r>
            <a:r>
              <a:rPr lang="en-US" dirty="0" err="1"/>
              <a:t>besten</a:t>
            </a:r>
            <a:r>
              <a:rPr lang="en-US" dirty="0"/>
              <a:t> Zug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err="1"/>
              <a:t>Wahr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 err="1"/>
              <a:t>Falsch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EB12C9-1EEE-4DE2-AA9E-EEB81018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251567"/>
            <a:ext cx="4846726" cy="286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4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Schachcomputer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 Supervised Learning, um </a:t>
            </a:r>
            <a:r>
              <a:rPr lang="en-US" dirty="0" err="1"/>
              <a:t>immer</a:t>
            </a:r>
            <a:r>
              <a:rPr lang="en-US" dirty="0"/>
              <a:t> den </a:t>
            </a:r>
            <a:r>
              <a:rPr lang="en-US" dirty="0" err="1"/>
              <a:t>besten</a:t>
            </a:r>
            <a:r>
              <a:rPr lang="en-US" dirty="0"/>
              <a:t> Zug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err="1"/>
              <a:t>Wahr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b="1" dirty="0" err="1">
                <a:solidFill>
                  <a:schemeClr val="accent4"/>
                </a:solidFill>
              </a:rPr>
              <a:t>Falsch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EB12C9-1EEE-4DE2-AA9E-EEB81018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251567"/>
            <a:ext cx="4846726" cy="286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1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r>
              <a:rPr lang="en-US" dirty="0" err="1"/>
              <a:t>Schach</a:t>
            </a:r>
            <a:r>
              <a:rPr lang="en-US" dirty="0"/>
              <a:t> hat </a:t>
            </a:r>
            <a:r>
              <a:rPr lang="en-US" b="1" dirty="0" err="1">
                <a:solidFill>
                  <a:schemeClr val="accent1"/>
                </a:solidFill>
              </a:rPr>
              <a:t>zu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viele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verschiedene</a:t>
            </a:r>
            <a:r>
              <a:rPr lang="en-US" dirty="0"/>
              <a:t> </a:t>
            </a:r>
            <a:r>
              <a:rPr lang="en-US" dirty="0" err="1"/>
              <a:t>Möglichkeiten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Spielzüge</a:t>
            </a:r>
            <a:r>
              <a:rPr lang="en-US" dirty="0"/>
              <a:t> (</a:t>
            </a:r>
            <a:r>
              <a:rPr lang="en-US" dirty="0" err="1"/>
              <a:t>ungefähr</a:t>
            </a:r>
            <a:r>
              <a:rPr lang="en-US" dirty="0"/>
              <a:t> 10</a:t>
            </a:r>
            <a:r>
              <a:rPr lang="en-US" baseline="30000" dirty="0"/>
              <a:t>44</a:t>
            </a:r>
            <a:r>
              <a:rPr lang="en-US" dirty="0"/>
              <a:t>), um es </a:t>
            </a:r>
            <a:r>
              <a:rPr lang="en-US" dirty="0" err="1"/>
              <a:t>für</a:t>
            </a:r>
            <a:r>
              <a:rPr lang="en-US" dirty="0"/>
              <a:t> das </a:t>
            </a:r>
            <a:r>
              <a:rPr lang="en-US" dirty="0" err="1"/>
              <a:t>klassische</a:t>
            </a:r>
            <a:r>
              <a:rPr lang="en-US" dirty="0"/>
              <a:t> Training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verwenden</a:t>
            </a:r>
            <a:endParaRPr lang="en-US" dirty="0"/>
          </a:p>
          <a:p>
            <a:r>
              <a:rPr lang="en-US" dirty="0" err="1"/>
              <a:t>Diese</a:t>
            </a:r>
            <a:r>
              <a:rPr lang="en-US" dirty="0"/>
              <a:t> Art von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normalerweise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Suche</a:t>
            </a:r>
            <a:r>
              <a:rPr lang="en-US" dirty="0"/>
              <a:t> und </a:t>
            </a:r>
            <a:r>
              <a:rPr lang="en-US" b="1" dirty="0">
                <a:solidFill>
                  <a:schemeClr val="accent1"/>
                </a:solidFill>
              </a:rPr>
              <a:t>Reinforcement Learning </a:t>
            </a:r>
            <a:r>
              <a:rPr lang="en-US" dirty="0" err="1"/>
              <a:t>gelöst</a:t>
            </a:r>
            <a:r>
              <a:rPr lang="en-US" dirty="0"/>
              <a:t> (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Züge</a:t>
            </a:r>
            <a:r>
              <a:rPr lang="en-US" dirty="0"/>
              <a:t> </a:t>
            </a:r>
            <a:r>
              <a:rPr lang="en-US" dirty="0" err="1"/>
              <a:t>vorberechnen</a:t>
            </a:r>
            <a:r>
              <a:rPr lang="en-US" dirty="0"/>
              <a:t> </a:t>
            </a:r>
            <a:r>
              <a:rPr lang="en-US" dirty="0" err="1"/>
              <a:t>bzw</a:t>
            </a:r>
            <a:r>
              <a:rPr lang="en-US" dirty="0"/>
              <a:t>. die KI </a:t>
            </a:r>
            <a:r>
              <a:rPr lang="en-US" dirty="0" err="1"/>
              <a:t>Millionen</a:t>
            </a:r>
            <a:r>
              <a:rPr lang="en-US" dirty="0"/>
              <a:t> von </a:t>
            </a:r>
            <a:r>
              <a:rPr lang="en-US" dirty="0" err="1"/>
              <a:t>Spielen</a:t>
            </a:r>
            <a:r>
              <a:rPr lang="en-US" dirty="0"/>
              <a:t> </a:t>
            </a:r>
            <a:r>
              <a:rPr lang="en-US" dirty="0" err="1"/>
              <a:t>spielen</a:t>
            </a:r>
            <a:r>
              <a:rPr lang="en-US" dirty="0"/>
              <a:t> </a:t>
            </a:r>
            <a:r>
              <a:rPr lang="en-US" dirty="0" err="1"/>
              <a:t>lassen</a:t>
            </a:r>
            <a:r>
              <a:rPr lang="en-US" dirty="0"/>
              <a:t> und je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Leistung</a:t>
            </a:r>
            <a:r>
              <a:rPr lang="en-US" dirty="0"/>
              <a:t> </a:t>
            </a:r>
            <a:r>
              <a:rPr lang="en-US" dirty="0" err="1"/>
              <a:t>Belohnungen</a:t>
            </a:r>
            <a:r>
              <a:rPr lang="en-US" dirty="0"/>
              <a:t> </a:t>
            </a:r>
            <a:r>
              <a:rPr lang="en-US" dirty="0" err="1"/>
              <a:t>vergeben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3140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accent1"/>
                </a:solidFill>
              </a:rPr>
              <a:t>Während</a:t>
            </a:r>
            <a:r>
              <a:rPr lang="en-US" b="1" dirty="0">
                <a:solidFill>
                  <a:schemeClr val="accent1"/>
                </a:solidFill>
              </a:rPr>
              <a:t> des Trainings </a:t>
            </a:r>
            <a:r>
              <a:rPr lang="en-US" dirty="0" err="1"/>
              <a:t>wird</a:t>
            </a:r>
            <a:r>
              <a:rPr lang="en-US" dirty="0"/>
              <a:t> der </a:t>
            </a:r>
            <a:r>
              <a:rPr lang="en-US" dirty="0" err="1"/>
              <a:t>folgende</a:t>
            </a:r>
            <a:r>
              <a:rPr lang="en-US" dirty="0"/>
              <a:t> Teil </a:t>
            </a:r>
            <a:r>
              <a:rPr lang="en-US" dirty="0" err="1"/>
              <a:t>eines</a:t>
            </a:r>
            <a:r>
              <a:rPr lang="en-US" dirty="0"/>
              <a:t> Supervised Learning-</a:t>
            </a:r>
            <a:r>
              <a:rPr lang="en-US" dirty="0" err="1"/>
              <a:t>Algorithmus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automatisch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geändert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der </a:t>
            </a:r>
            <a:r>
              <a:rPr lang="en-US" dirty="0" err="1"/>
              <a:t>Algorithmus</a:t>
            </a:r>
            <a:r>
              <a:rPr lang="en-US" dirty="0"/>
              <a:t> </a:t>
            </a:r>
            <a:r>
              <a:rPr lang="en-US" dirty="0" err="1"/>
              <a:t>selbst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das Modell</a:t>
            </a:r>
          </a:p>
          <a:p>
            <a:pPr marL="0" indent="0">
              <a:buNone/>
            </a:pPr>
            <a:r>
              <a:rPr lang="en-US" dirty="0"/>
              <a:t>c. die Parameter</a:t>
            </a:r>
          </a:p>
          <a:p>
            <a:pPr marL="0" indent="0">
              <a:buNone/>
            </a:pPr>
            <a:r>
              <a:rPr lang="en-US" dirty="0"/>
              <a:t>d. die </a:t>
            </a:r>
            <a:r>
              <a:rPr lang="en-US" dirty="0" err="1"/>
              <a:t>beschrifteten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de-AT" dirty="0"/>
          </a:p>
        </p:txBody>
      </p:sp>
      <p:pic>
        <p:nvPicPr>
          <p:cNvPr id="1026" name="Picture 2" descr="Fitness, Dumbbells, Training, Gym, Weights">
            <a:extLst>
              <a:ext uri="{FF2B5EF4-FFF2-40B4-BE49-F238E27FC236}">
                <a16:creationId xmlns:a16="http://schemas.microsoft.com/office/drawing/2014/main" id="{A0C58B28-3D73-410F-9545-9C1F0A45C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07" y="3073400"/>
            <a:ext cx="3732596" cy="24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0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accent1"/>
                </a:solidFill>
              </a:rPr>
              <a:t>Während</a:t>
            </a:r>
            <a:r>
              <a:rPr lang="en-US" b="1" dirty="0">
                <a:solidFill>
                  <a:schemeClr val="accent1"/>
                </a:solidFill>
              </a:rPr>
              <a:t> des Trainings </a:t>
            </a:r>
            <a:r>
              <a:rPr lang="en-US" dirty="0" err="1"/>
              <a:t>wird</a:t>
            </a:r>
            <a:r>
              <a:rPr lang="en-US" dirty="0"/>
              <a:t> der </a:t>
            </a:r>
            <a:r>
              <a:rPr lang="en-US" dirty="0" err="1"/>
              <a:t>folgende</a:t>
            </a:r>
            <a:r>
              <a:rPr lang="en-US" dirty="0"/>
              <a:t> Teil </a:t>
            </a:r>
            <a:r>
              <a:rPr lang="en-US" dirty="0" err="1"/>
              <a:t>eines</a:t>
            </a:r>
            <a:r>
              <a:rPr lang="en-US" dirty="0"/>
              <a:t> Supervised Learning-</a:t>
            </a:r>
            <a:r>
              <a:rPr lang="en-US" dirty="0" err="1"/>
              <a:t>Algorithmus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automatisch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geändert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der </a:t>
            </a:r>
            <a:r>
              <a:rPr lang="en-US" dirty="0" err="1"/>
              <a:t>Algorithmus</a:t>
            </a:r>
            <a:r>
              <a:rPr lang="en-US" dirty="0"/>
              <a:t> </a:t>
            </a:r>
            <a:r>
              <a:rPr lang="en-US" dirty="0" err="1"/>
              <a:t>selbst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b. das Modell</a:t>
            </a:r>
          </a:p>
          <a:p>
            <a:pPr marL="0" indent="0">
              <a:buNone/>
            </a:pPr>
            <a:r>
              <a:rPr lang="en-US" dirty="0"/>
              <a:t>c. die Parameter</a:t>
            </a:r>
          </a:p>
          <a:p>
            <a:pPr marL="0" indent="0">
              <a:buNone/>
            </a:pPr>
            <a:r>
              <a:rPr lang="en-US" dirty="0"/>
              <a:t>d. die </a:t>
            </a:r>
            <a:r>
              <a:rPr lang="en-US" dirty="0" err="1"/>
              <a:t>beschrifteten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de-AT" dirty="0"/>
          </a:p>
        </p:txBody>
      </p:sp>
      <p:pic>
        <p:nvPicPr>
          <p:cNvPr id="1026" name="Picture 2" descr="Fitness, Dumbbells, Training, Gym, Weights">
            <a:extLst>
              <a:ext uri="{FF2B5EF4-FFF2-40B4-BE49-F238E27FC236}">
                <a16:creationId xmlns:a16="http://schemas.microsoft.com/office/drawing/2014/main" id="{A0C58B28-3D73-410F-9545-9C1F0A45C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07" y="3073400"/>
            <a:ext cx="3732596" cy="24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5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r>
              <a:rPr lang="de-AT" dirty="0"/>
              <a:t>Während des </a:t>
            </a:r>
            <a:r>
              <a:rPr lang="de-AT" b="1" dirty="0">
                <a:solidFill>
                  <a:schemeClr val="accent1"/>
                </a:solidFill>
              </a:rPr>
              <a:t>Trainings</a:t>
            </a:r>
            <a:r>
              <a:rPr lang="de-AT" dirty="0"/>
              <a:t> wird nur das Modell angepasst</a:t>
            </a:r>
          </a:p>
          <a:p>
            <a:endParaRPr lang="de-AT" dirty="0"/>
          </a:p>
          <a:p>
            <a:r>
              <a:rPr lang="de-AT" dirty="0"/>
              <a:t>Wenn du etwas anderes änderst (Parameter, Trainingsdaten), muss das Training normalerweise </a:t>
            </a:r>
            <a:r>
              <a:rPr lang="de-AT" b="1" dirty="0">
                <a:solidFill>
                  <a:schemeClr val="accent1"/>
                </a:solidFill>
              </a:rPr>
              <a:t>von vorne beginnen</a:t>
            </a:r>
          </a:p>
        </p:txBody>
      </p:sp>
    </p:spTree>
    <p:extLst>
      <p:ext uri="{BB962C8B-B14F-4D97-AF65-F5344CB8AC3E}">
        <p14:creationId xmlns:p14="http://schemas.microsoft.com/office/powerpoint/2010/main" val="129427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4432-677D-4A2C-B73B-0701205A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Wegfindung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1DA3-FE26-4B2F-848B-13A62488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1108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Google Maps </a:t>
            </a:r>
            <a:r>
              <a:rPr lang="en-US" dirty="0" err="1"/>
              <a:t>verwendet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Supervised Learning</a:t>
            </a:r>
            <a:r>
              <a:rPr lang="en-US" dirty="0"/>
              <a:t>, um die </a:t>
            </a:r>
            <a:r>
              <a:rPr lang="en-US" dirty="0" err="1"/>
              <a:t>beste</a:t>
            </a:r>
            <a:r>
              <a:rPr lang="en-US" dirty="0"/>
              <a:t> Route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Ziel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finden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AutoNum type="alphaLcPeriod"/>
            </a:pPr>
            <a:r>
              <a:rPr lang="de-AT" dirty="0"/>
              <a:t>Wahr</a:t>
            </a:r>
          </a:p>
          <a:p>
            <a:pPr marL="514350" indent="-514350">
              <a:buAutoNum type="alphaLcPeriod"/>
            </a:pPr>
            <a:r>
              <a:rPr lang="de-AT" dirty="0"/>
              <a:t>Falsch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F93BCA9-4AF8-4E34-B31F-D0918950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035350"/>
            <a:ext cx="6358556" cy="32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3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4432-677D-4A2C-B73B-0701205A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Wegfindung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1DA3-FE26-4B2F-848B-13A62488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1108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Google Maps </a:t>
            </a:r>
            <a:r>
              <a:rPr lang="en-US" dirty="0" err="1"/>
              <a:t>verwendet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Supervised Learning</a:t>
            </a:r>
            <a:r>
              <a:rPr lang="en-US" dirty="0"/>
              <a:t>, um die </a:t>
            </a:r>
            <a:r>
              <a:rPr lang="en-US" dirty="0" err="1"/>
              <a:t>beste</a:t>
            </a:r>
            <a:r>
              <a:rPr lang="en-US" dirty="0"/>
              <a:t> Route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Ziel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finden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AutoNum type="alphaLcPeriod"/>
            </a:pPr>
            <a:r>
              <a:rPr lang="de-AT" dirty="0"/>
              <a:t>Wahr</a:t>
            </a:r>
          </a:p>
          <a:p>
            <a:pPr marL="514350" indent="-514350">
              <a:buAutoNum type="alphaLcPeriod"/>
            </a:pPr>
            <a:r>
              <a:rPr lang="de-AT" b="1" dirty="0">
                <a:solidFill>
                  <a:schemeClr val="accent4"/>
                </a:solidFill>
              </a:rPr>
              <a:t>Falsch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F93BCA9-4AF8-4E34-B31F-D0918950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035350"/>
            <a:ext cx="6358556" cy="32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8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4432-677D-4A2C-B73B-0701205A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Wegfindung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1DA3-FE26-4B2F-848B-13A62488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88685" cy="4351338"/>
          </a:xfrm>
        </p:spPr>
        <p:txBody>
          <a:bodyPr/>
          <a:lstStyle/>
          <a:p>
            <a:r>
              <a:rPr lang="en-US" dirty="0"/>
              <a:t>Wie </a:t>
            </a:r>
            <a:r>
              <a:rPr lang="en-US" dirty="0" err="1"/>
              <a:t>würdest</a:t>
            </a:r>
            <a:r>
              <a:rPr lang="en-US" dirty="0"/>
              <a:t> man </a:t>
            </a:r>
            <a:r>
              <a:rPr lang="en-US" dirty="0" err="1"/>
              <a:t>überhaupt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Trainingsset</a:t>
            </a:r>
            <a:r>
              <a:rPr lang="en-US" dirty="0"/>
              <a:t> </a:t>
            </a:r>
            <a:r>
              <a:rPr lang="en-US" dirty="0" err="1"/>
              <a:t>auswählen</a:t>
            </a:r>
            <a:r>
              <a:rPr lang="en-US" dirty="0"/>
              <a:t>? (es </a:t>
            </a:r>
            <a:r>
              <a:rPr lang="en-US" dirty="0" err="1"/>
              <a:t>gibt</a:t>
            </a:r>
            <a:r>
              <a:rPr lang="en-US" dirty="0"/>
              <a:t> „fast </a:t>
            </a:r>
            <a:r>
              <a:rPr lang="en-US" dirty="0" err="1"/>
              <a:t>unendlich</a:t>
            </a:r>
            <a:r>
              <a:rPr lang="en-US" dirty="0"/>
              <a:t>“ </a:t>
            </a:r>
            <a:r>
              <a:rPr lang="en-US" dirty="0" err="1"/>
              <a:t>mögliche</a:t>
            </a:r>
            <a:r>
              <a:rPr lang="en-US" dirty="0"/>
              <a:t> </a:t>
            </a:r>
            <a:r>
              <a:rPr lang="en-US" dirty="0" err="1"/>
              <a:t>Wege</a:t>
            </a:r>
            <a:r>
              <a:rPr lang="en-US" dirty="0"/>
              <a:t>, </a:t>
            </a:r>
            <a:r>
              <a:rPr lang="en-US" dirty="0" err="1"/>
              <a:t>sogar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mögliche</a:t>
            </a:r>
            <a:r>
              <a:rPr lang="en-US" dirty="0"/>
              <a:t> </a:t>
            </a:r>
            <a:r>
              <a:rPr lang="en-US" dirty="0" err="1"/>
              <a:t>Schachstellungen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Das </a:t>
            </a:r>
            <a:r>
              <a:rPr lang="en-US" dirty="0" err="1"/>
              <a:t>Finden</a:t>
            </a:r>
            <a:r>
              <a:rPr lang="en-US" dirty="0"/>
              <a:t> des </a:t>
            </a:r>
            <a:r>
              <a:rPr lang="en-US" dirty="0" err="1"/>
              <a:t>kürzesten</a:t>
            </a:r>
            <a:r>
              <a:rPr lang="en-US" dirty="0"/>
              <a:t> </a:t>
            </a:r>
            <a:r>
              <a:rPr lang="en-US" dirty="0" err="1"/>
              <a:t>Weges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informierte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Suchalgorithmen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gelöst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(z. B. A*)</a:t>
            </a:r>
          </a:p>
        </p:txBody>
      </p:sp>
    </p:spTree>
    <p:extLst>
      <p:ext uri="{BB962C8B-B14F-4D97-AF65-F5344CB8AC3E}">
        <p14:creationId xmlns:p14="http://schemas.microsoft.com/office/powerpoint/2010/main" val="345182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D733-3E83-4CA3-9553-F4F76218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50B6-37D1-4452-A182-2AB26148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15500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Es dauert </a:t>
            </a:r>
            <a:r>
              <a:rPr lang="de-AT" b="1" dirty="0">
                <a:solidFill>
                  <a:schemeClr val="accent1"/>
                </a:solidFill>
              </a:rPr>
              <a:t>genauso lange</a:t>
            </a:r>
            <a:r>
              <a:rPr lang="de-AT" dirty="0"/>
              <a:t>, ein Modell für </a:t>
            </a:r>
            <a:r>
              <a:rPr lang="de-AT" dirty="0" err="1"/>
              <a:t>Supervised</a:t>
            </a:r>
            <a:r>
              <a:rPr lang="de-AT" dirty="0"/>
              <a:t> Learning zu trainieren, wie es dauert, es in einer Anwendung zu verwenden.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a. Wahr</a:t>
            </a:r>
          </a:p>
          <a:p>
            <a:pPr marL="0" indent="0">
              <a:buNone/>
            </a:pPr>
            <a:r>
              <a:rPr lang="de-AT" dirty="0"/>
              <a:t>b. Falsch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CAB5C4-9BEF-E461-13CB-DC5EFEE65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720"/>
          <a:stretch/>
        </p:blipFill>
        <p:spPr bwMode="auto">
          <a:xfrm>
            <a:off x="4966740" y="3098800"/>
            <a:ext cx="441478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0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D54B-1B3C-4601-8803-849B4130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Selbstfahrende Autos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A99A-90DE-479C-BF10-00CBDCED9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Ein </a:t>
            </a:r>
            <a:r>
              <a:rPr lang="en-US" dirty="0" err="1"/>
              <a:t>selbstfahrendes</a:t>
            </a:r>
            <a:r>
              <a:rPr lang="en-US" dirty="0"/>
              <a:t> Auto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überwachtes</a:t>
            </a:r>
            <a:r>
              <a:rPr lang="en-US" dirty="0"/>
              <a:t> </a:t>
            </a:r>
            <a:r>
              <a:rPr lang="en-US" dirty="0" err="1"/>
              <a:t>Lernen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, um </a:t>
            </a:r>
            <a:r>
              <a:rPr lang="en-US" b="1" dirty="0" err="1">
                <a:solidFill>
                  <a:schemeClr val="accent1"/>
                </a:solidFill>
              </a:rPr>
              <a:t>Umgebungsobjekte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zu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verfolgen</a:t>
            </a:r>
            <a:r>
              <a:rPr lang="en-US" dirty="0"/>
              <a:t> und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klassifizieren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 err="1"/>
              <a:t>Wahr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Falsch</a:t>
            </a:r>
            <a:endParaRPr lang="de-AT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96BA1DD-5067-42ED-986E-A53FA7E1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21" y="3429000"/>
            <a:ext cx="4760227" cy="26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4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D54B-1B3C-4601-8803-849B4130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Selbstfahrende Autos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A99A-90DE-479C-BF10-00CBDCED9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Ein </a:t>
            </a:r>
            <a:r>
              <a:rPr lang="en-US" dirty="0" err="1"/>
              <a:t>selbstfahrendes</a:t>
            </a:r>
            <a:r>
              <a:rPr lang="en-US" dirty="0"/>
              <a:t> Auto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überwachtes</a:t>
            </a:r>
            <a:r>
              <a:rPr lang="en-US" dirty="0"/>
              <a:t> </a:t>
            </a:r>
            <a:r>
              <a:rPr lang="en-US" dirty="0" err="1"/>
              <a:t>Lernen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, um </a:t>
            </a:r>
            <a:r>
              <a:rPr lang="en-US" b="1" dirty="0" err="1">
                <a:solidFill>
                  <a:schemeClr val="accent1"/>
                </a:solidFill>
              </a:rPr>
              <a:t>Umgebungsobjekte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zu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verfolgen</a:t>
            </a:r>
            <a:r>
              <a:rPr lang="en-US" dirty="0"/>
              <a:t> und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klassifizieren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a. </a:t>
            </a:r>
            <a:r>
              <a:rPr lang="en-US" b="1" dirty="0" err="1">
                <a:solidFill>
                  <a:schemeClr val="accent4"/>
                </a:solidFill>
              </a:rPr>
              <a:t>Wahr</a:t>
            </a:r>
            <a:endParaRPr lang="en-U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Falsch</a:t>
            </a:r>
            <a:endParaRPr lang="de-AT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96BA1DD-5067-42ED-986E-A53FA7E1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21" y="3429000"/>
            <a:ext cx="4760227" cy="26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D54B-1B3C-4601-8803-849B4130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Selbstfahrende Autos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A99A-90DE-479C-BF10-00CBDCED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8200" cy="4351338"/>
          </a:xfrm>
        </p:spPr>
        <p:txBody>
          <a:bodyPr/>
          <a:lstStyle/>
          <a:p>
            <a:r>
              <a:rPr lang="en-US" dirty="0" err="1"/>
              <a:t>Selbstfahrende</a:t>
            </a:r>
            <a:r>
              <a:rPr lang="en-US" dirty="0"/>
              <a:t> Autos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sehr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komplex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und </a:t>
            </a:r>
            <a:r>
              <a:rPr lang="en-US" dirty="0" err="1"/>
              <a:t>verwenden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viele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verschiedene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Algorithmen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unterschiedliche</a:t>
            </a:r>
            <a:r>
              <a:rPr lang="en-US" dirty="0"/>
              <a:t> </a:t>
            </a:r>
            <a:r>
              <a:rPr lang="en-US" dirty="0" err="1"/>
              <a:t>Aufgaben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Überwachtes</a:t>
            </a:r>
            <a:r>
              <a:rPr lang="en-US" dirty="0"/>
              <a:t> </a:t>
            </a:r>
            <a:r>
              <a:rPr lang="en-US" dirty="0" err="1"/>
              <a:t>Lernen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einigen</a:t>
            </a:r>
            <a:r>
              <a:rPr lang="en-US" dirty="0"/>
              <a:t> </a:t>
            </a:r>
            <a:r>
              <a:rPr lang="en-US" dirty="0" err="1"/>
              <a:t>Teilen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der </a:t>
            </a:r>
            <a:r>
              <a:rPr lang="en-US" b="1" dirty="0" err="1">
                <a:solidFill>
                  <a:schemeClr val="accent1"/>
                </a:solidFill>
              </a:rPr>
              <a:t>Objektklassifizierung</a:t>
            </a:r>
            <a:r>
              <a:rPr lang="en-US" dirty="0"/>
              <a:t>, </a:t>
            </a:r>
            <a:r>
              <a:rPr lang="en-US" dirty="0" err="1"/>
              <a:t>verwendet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36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8A3E3A-2FD2-4C1A-A2D3-94A5F16F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768350"/>
            <a:ext cx="10684933" cy="4836583"/>
          </a:xfrm>
        </p:spPr>
        <p:txBody>
          <a:bodyPr anchor="ctr"/>
          <a:lstStyle/>
          <a:p>
            <a:pPr algn="ctr"/>
            <a:r>
              <a:rPr lang="en-US" b="0" dirty="0"/>
              <a:t>Hast du </a:t>
            </a:r>
            <a:r>
              <a:rPr lang="en-US" b="0" dirty="0" err="1"/>
              <a:t>weitere</a:t>
            </a:r>
            <a:r>
              <a:rPr lang="en-US" b="0" dirty="0"/>
              <a:t> </a:t>
            </a:r>
            <a:r>
              <a:rPr lang="en-US" dirty="0" err="1"/>
              <a:t>Beispiele</a:t>
            </a:r>
            <a:r>
              <a:rPr lang="en-US" b="0" dirty="0"/>
              <a:t> </a:t>
            </a:r>
            <a:r>
              <a:rPr lang="en-US" b="0" dirty="0" err="1"/>
              <a:t>oder</a:t>
            </a:r>
            <a:r>
              <a:rPr lang="en-US" b="0" dirty="0"/>
              <a:t> </a:t>
            </a:r>
            <a:r>
              <a:rPr lang="en-US" dirty="0" err="1"/>
              <a:t>Fragen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 err="1"/>
              <a:t>zu</a:t>
            </a:r>
            <a:r>
              <a:rPr lang="en-US" b="0" dirty="0"/>
              <a:t> Supervised Learning?</a:t>
            </a:r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353595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D733-3E83-4CA3-9553-F4F76218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50B6-37D1-4452-A182-2AB26148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71100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Es dauert </a:t>
            </a:r>
            <a:r>
              <a:rPr lang="de-AT" b="1" dirty="0">
                <a:solidFill>
                  <a:schemeClr val="accent1"/>
                </a:solidFill>
              </a:rPr>
              <a:t>genauso lange</a:t>
            </a:r>
            <a:r>
              <a:rPr lang="de-AT" dirty="0"/>
              <a:t>, ein Modell für </a:t>
            </a:r>
            <a:r>
              <a:rPr lang="de-AT" dirty="0" err="1"/>
              <a:t>Supervised</a:t>
            </a:r>
            <a:r>
              <a:rPr lang="de-AT" dirty="0"/>
              <a:t> Learning zu trainieren, wie es dauert, es in einer Anwendung zu verwenden.</a:t>
            </a:r>
          </a:p>
          <a:p>
            <a:pPr marL="514350" indent="-514350">
              <a:buFont typeface="+mj-lt"/>
              <a:buAutoNum type="alphaLcPeriod"/>
            </a:pPr>
            <a:endParaRPr lang="de-AT" dirty="0"/>
          </a:p>
          <a:p>
            <a:pPr marL="0" indent="0">
              <a:buNone/>
            </a:pPr>
            <a:r>
              <a:rPr lang="de-AT" dirty="0"/>
              <a:t>a. Wahr</a:t>
            </a:r>
          </a:p>
          <a:p>
            <a:pPr marL="0" indent="0">
              <a:buNone/>
            </a:pPr>
            <a:r>
              <a:rPr lang="de-AT" b="1" dirty="0">
                <a:solidFill>
                  <a:schemeClr val="accent4"/>
                </a:solidFill>
              </a:rPr>
              <a:t>b. Falsch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D1DBF3-F4AE-4A61-B71D-9420EC2AC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720"/>
          <a:stretch/>
        </p:blipFill>
        <p:spPr bwMode="auto">
          <a:xfrm>
            <a:off x="4966740" y="3098800"/>
            <a:ext cx="441478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D733-3E83-4CA3-9553-F4F76218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50B6-37D1-4452-A182-2AB26148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71000" cy="4351338"/>
          </a:xfrm>
        </p:spPr>
        <p:txBody>
          <a:bodyPr/>
          <a:lstStyle/>
          <a:p>
            <a:r>
              <a:rPr lang="en-US" dirty="0" err="1"/>
              <a:t>Abhängig</a:t>
            </a:r>
            <a:r>
              <a:rPr lang="en-US" dirty="0"/>
              <a:t> von der Art des </a:t>
            </a:r>
            <a:r>
              <a:rPr lang="en-US" dirty="0" err="1"/>
              <a:t>Algorithmus</a:t>
            </a:r>
            <a:r>
              <a:rPr lang="en-US" dirty="0"/>
              <a:t> und der </a:t>
            </a:r>
            <a:r>
              <a:rPr lang="en-US" dirty="0" err="1"/>
              <a:t>Größe</a:t>
            </a:r>
            <a:r>
              <a:rPr lang="en-US" dirty="0"/>
              <a:t> der </a:t>
            </a:r>
            <a:r>
              <a:rPr lang="en-US" dirty="0" err="1"/>
              <a:t>Trainingsdaten</a:t>
            </a:r>
            <a:r>
              <a:rPr lang="en-US" dirty="0"/>
              <a:t> </a:t>
            </a:r>
            <a:r>
              <a:rPr lang="en-US" dirty="0" err="1"/>
              <a:t>dauert</a:t>
            </a:r>
            <a:r>
              <a:rPr lang="en-US" dirty="0"/>
              <a:t> das Training des </a:t>
            </a:r>
            <a:r>
              <a:rPr lang="en-US" dirty="0" err="1"/>
              <a:t>Modells</a:t>
            </a:r>
            <a:r>
              <a:rPr lang="en-US" dirty="0"/>
              <a:t> </a:t>
            </a:r>
            <a:r>
              <a:rPr lang="en-US" dirty="0" err="1"/>
              <a:t>normalerweise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einige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Sekunden</a:t>
            </a:r>
            <a:r>
              <a:rPr lang="en-US" b="1" dirty="0">
                <a:solidFill>
                  <a:schemeClr val="accent1"/>
                </a:solidFill>
              </a:rPr>
              <a:t> bis </a:t>
            </a:r>
            <a:r>
              <a:rPr lang="en-US" b="1" dirty="0" err="1">
                <a:solidFill>
                  <a:schemeClr val="accent1"/>
                </a:solidFill>
              </a:rPr>
              <a:t>zu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mehreren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Tagen</a:t>
            </a:r>
            <a:r>
              <a:rPr lang="en-US" b="1" dirty="0">
                <a:solidFill>
                  <a:schemeClr val="accent1"/>
                </a:solidFill>
              </a:rPr>
              <a:t> (</a:t>
            </a:r>
            <a:r>
              <a:rPr lang="en-US" b="1" dirty="0" err="1">
                <a:solidFill>
                  <a:schemeClr val="accent1"/>
                </a:solidFill>
              </a:rPr>
              <a:t>oder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sogar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Wochen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/>
              <a:t>Die </a:t>
            </a:r>
            <a:r>
              <a:rPr lang="en-US" dirty="0" err="1"/>
              <a:t>Verwendung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jedoch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Sache</a:t>
            </a:r>
            <a:r>
              <a:rPr lang="en-US" dirty="0"/>
              <a:t> von </a:t>
            </a:r>
            <a:r>
              <a:rPr lang="en-US" b="1" dirty="0" err="1">
                <a:solidFill>
                  <a:schemeClr val="accent1"/>
                </a:solidFill>
              </a:rPr>
              <a:t>Millisekunden</a:t>
            </a:r>
            <a:r>
              <a:rPr lang="en-US" dirty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656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697E-26B7-49F5-BEB8-D332A07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DDBC3-A782-4BFA-973E-534779673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accent1"/>
                </a:solidFill>
              </a:rPr>
              <a:t>Vortrainierte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Modelle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reduzieren</a:t>
            </a:r>
            <a:r>
              <a:rPr lang="en-US" dirty="0"/>
              <a:t> die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Trainieren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Modells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überwachtes</a:t>
            </a:r>
            <a:r>
              <a:rPr lang="en-US" dirty="0"/>
              <a:t> </a:t>
            </a:r>
            <a:r>
              <a:rPr lang="en-US" dirty="0" err="1"/>
              <a:t>Lernen</a:t>
            </a:r>
            <a:r>
              <a:rPr lang="en-US" dirty="0"/>
              <a:t> </a:t>
            </a:r>
            <a:r>
              <a:rPr lang="en-US" dirty="0" err="1"/>
              <a:t>erforderliche</a:t>
            </a:r>
            <a:r>
              <a:rPr lang="en-US" dirty="0"/>
              <a:t> Zeit </a:t>
            </a:r>
            <a:r>
              <a:rPr lang="en-US" dirty="0" err="1"/>
              <a:t>drastisch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 err="1"/>
              <a:t>Wahr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Falsch</a:t>
            </a:r>
            <a:endParaRPr lang="de-A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E1870A-4BDB-285E-B0AC-4EB011B6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42" y="3314699"/>
            <a:ext cx="2542541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5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697E-26B7-49F5-BEB8-D332A07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DDBC3-A782-4BFA-973E-534779673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accent1"/>
                </a:solidFill>
              </a:rPr>
              <a:t>Vortrainierte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Modelle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reduzieren</a:t>
            </a:r>
            <a:r>
              <a:rPr lang="en-US" dirty="0"/>
              <a:t> die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Trainieren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Modells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überwachtes</a:t>
            </a:r>
            <a:r>
              <a:rPr lang="en-US" dirty="0"/>
              <a:t> </a:t>
            </a:r>
            <a:r>
              <a:rPr lang="en-US" dirty="0" err="1"/>
              <a:t>Lernen</a:t>
            </a:r>
            <a:r>
              <a:rPr lang="en-US" dirty="0"/>
              <a:t> </a:t>
            </a:r>
            <a:r>
              <a:rPr lang="en-US" dirty="0" err="1"/>
              <a:t>erforderliche</a:t>
            </a:r>
            <a:r>
              <a:rPr lang="en-US" dirty="0"/>
              <a:t> Zeit </a:t>
            </a:r>
            <a:r>
              <a:rPr lang="en-US" dirty="0" err="1"/>
              <a:t>drastisch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a. </a:t>
            </a:r>
            <a:r>
              <a:rPr lang="en-US" b="1" dirty="0" err="1">
                <a:solidFill>
                  <a:schemeClr val="accent4"/>
                </a:solidFill>
              </a:rPr>
              <a:t>Wahr</a:t>
            </a:r>
            <a:endParaRPr lang="en-U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Falsch</a:t>
            </a:r>
            <a:endParaRPr lang="de-AT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79813FA-97AA-4179-A630-A0AC9E5C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42" y="3314699"/>
            <a:ext cx="2542541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7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697E-26B7-49F5-BEB8-D332A07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DDBC3-A782-4BFA-973E-53477967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33467" cy="4351338"/>
          </a:xfrm>
        </p:spPr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Trainingsprozess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zwar</a:t>
            </a:r>
            <a:r>
              <a:rPr lang="en-US" dirty="0"/>
              <a:t> </a:t>
            </a:r>
            <a:r>
              <a:rPr lang="en-US" dirty="0" err="1"/>
              <a:t>recht</a:t>
            </a:r>
            <a:r>
              <a:rPr lang="en-US" dirty="0"/>
              <a:t> </a:t>
            </a:r>
            <a:r>
              <a:rPr lang="en-US" dirty="0" err="1"/>
              <a:t>langwierig</a:t>
            </a:r>
            <a:r>
              <a:rPr lang="en-US" dirty="0"/>
              <a:t> sein,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vieles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vorher</a:t>
            </a:r>
            <a:r>
              <a:rPr lang="en-US" dirty="0"/>
              <a:t> </a:t>
            </a:r>
            <a:r>
              <a:rPr lang="en-US" dirty="0" err="1"/>
              <a:t>erledigt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</a:t>
            </a:r>
            <a:r>
              <a:rPr lang="en-US" dirty="0" err="1"/>
              <a:t>sodass</a:t>
            </a:r>
            <a:r>
              <a:rPr lang="en-US" dirty="0"/>
              <a:t> das Modell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an die </a:t>
            </a:r>
            <a:r>
              <a:rPr lang="en-US" b="1" dirty="0" err="1">
                <a:solidFill>
                  <a:schemeClr val="accent1"/>
                </a:solidFill>
              </a:rPr>
              <a:t>neuen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Daten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angepasst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muss. </a:t>
            </a:r>
            <a:r>
              <a:rPr lang="en-US" dirty="0" err="1"/>
              <a:t>Dadurch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die </a:t>
            </a:r>
            <a:r>
              <a:rPr lang="en-US" dirty="0" err="1"/>
              <a:t>erforderliche</a:t>
            </a:r>
            <a:r>
              <a:rPr lang="en-US" dirty="0"/>
              <a:t> </a:t>
            </a:r>
            <a:r>
              <a:rPr lang="en-US" dirty="0" err="1"/>
              <a:t>Einarbeitungszeit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drastisch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reduziert</a:t>
            </a:r>
            <a:r>
              <a:rPr lang="en-US" dirty="0"/>
              <a:t>.</a:t>
            </a:r>
          </a:p>
          <a:p>
            <a:r>
              <a:rPr lang="en-US" dirty="0"/>
              <a:t>Teachable Machine </a:t>
            </a:r>
            <a:r>
              <a:rPr lang="en-US" dirty="0" err="1"/>
              <a:t>verwendet</a:t>
            </a:r>
            <a:r>
              <a:rPr lang="en-US" dirty="0"/>
              <a:t> </a:t>
            </a:r>
            <a:r>
              <a:rPr lang="en-US" dirty="0" err="1"/>
              <a:t>vortrainierte</a:t>
            </a:r>
            <a:r>
              <a:rPr lang="en-US" dirty="0"/>
              <a:t> </a:t>
            </a:r>
            <a:r>
              <a:rPr lang="en-US" dirty="0" err="1"/>
              <a:t>Modelle</a:t>
            </a:r>
            <a:r>
              <a:rPr lang="en-US" dirty="0"/>
              <a:t>, </a:t>
            </a:r>
            <a:r>
              <a:rPr lang="en-US" dirty="0" err="1"/>
              <a:t>sonst</a:t>
            </a:r>
            <a:r>
              <a:rPr lang="en-US" dirty="0"/>
              <a:t> </a:t>
            </a:r>
            <a:r>
              <a:rPr lang="en-US" dirty="0" err="1"/>
              <a:t>würde</a:t>
            </a:r>
            <a:r>
              <a:rPr lang="en-US" dirty="0"/>
              <a:t> das Training </a:t>
            </a:r>
            <a:r>
              <a:rPr lang="en-US" b="1" dirty="0" err="1">
                <a:solidFill>
                  <a:schemeClr val="accent1"/>
                </a:solidFill>
              </a:rPr>
              <a:t>viel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mehr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Bilder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benötigen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und die </a:t>
            </a:r>
            <a:r>
              <a:rPr lang="en-US" dirty="0" err="1"/>
              <a:t>Ergebnisse</a:t>
            </a:r>
            <a:r>
              <a:rPr lang="en-US" dirty="0"/>
              <a:t> </a:t>
            </a:r>
            <a:r>
              <a:rPr lang="en-US" dirty="0" err="1"/>
              <a:t>wären</a:t>
            </a:r>
            <a:r>
              <a:rPr lang="en-US" dirty="0"/>
              <a:t> </a:t>
            </a:r>
            <a:r>
              <a:rPr lang="en-US" dirty="0" err="1"/>
              <a:t>höchstwahrscheinlich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ungenauer</a:t>
            </a:r>
            <a:r>
              <a:rPr lang="en-US" dirty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463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594-704A-47F4-85D4-AB1A91EA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Fingerabdrücke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B0BA-4AD3-4BB6-AECF-B8434295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</a:rPr>
              <a:t>Fingerabdruckscanner</a:t>
            </a:r>
            <a:r>
              <a:rPr lang="de-AT" dirty="0"/>
              <a:t> verwenden </a:t>
            </a:r>
            <a:r>
              <a:rPr lang="de-AT" dirty="0" err="1"/>
              <a:t>Supervised</a:t>
            </a:r>
            <a:r>
              <a:rPr lang="de-AT" dirty="0"/>
              <a:t> Learning, um verschiedene Personen zu erkennen und zu unterscheiden.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a. Wahr</a:t>
            </a:r>
          </a:p>
          <a:p>
            <a:pPr marL="0" indent="0">
              <a:buNone/>
            </a:pPr>
            <a:r>
              <a:rPr lang="de-AT" dirty="0"/>
              <a:t>b. Falsch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1EC9DD-6B5C-40F8-8B2E-3B031947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4525" y="3724383"/>
            <a:ext cx="3289298" cy="22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594-704A-47F4-85D4-AB1A91EA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Fingerabdrücke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B0BA-4AD3-4BB6-AECF-B8434295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</a:rPr>
              <a:t>Fingerabdruckscanner</a:t>
            </a:r>
            <a:r>
              <a:rPr lang="de-AT" dirty="0"/>
              <a:t> verwenden </a:t>
            </a:r>
            <a:r>
              <a:rPr lang="de-AT" dirty="0" err="1"/>
              <a:t>Supervised</a:t>
            </a:r>
            <a:r>
              <a:rPr lang="de-AT" dirty="0"/>
              <a:t> Learning, um verschiedene Personen zu erkennen und zu unterscheiden.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b="1" dirty="0">
                <a:solidFill>
                  <a:schemeClr val="accent4"/>
                </a:solidFill>
              </a:rPr>
              <a:t>a. Wahr</a:t>
            </a:r>
          </a:p>
          <a:p>
            <a:pPr marL="0" indent="0">
              <a:buNone/>
            </a:pPr>
            <a:r>
              <a:rPr lang="de-AT" dirty="0"/>
              <a:t>b. Falsch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1EC9DD-6B5C-40F8-8B2E-3B031947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4525" y="3724383"/>
            <a:ext cx="3289298" cy="22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93013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632</Words>
  <Application>Microsoft Office PowerPoint</Application>
  <PresentationFormat>Widescreen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Poppins</vt:lpstr>
      <vt:lpstr>Enaris PPT Endfassung</vt:lpstr>
      <vt:lpstr>Supervised Learning Quiz</vt:lpstr>
      <vt:lpstr>Training</vt:lpstr>
      <vt:lpstr>Training</vt:lpstr>
      <vt:lpstr>Training</vt:lpstr>
      <vt:lpstr>Modelle</vt:lpstr>
      <vt:lpstr>Modelle</vt:lpstr>
      <vt:lpstr>Modelle</vt:lpstr>
      <vt:lpstr>Fingerabdrücke</vt:lpstr>
      <vt:lpstr>Fingerabdrücke</vt:lpstr>
      <vt:lpstr>Fingerabdrücke</vt:lpstr>
      <vt:lpstr>Schach</vt:lpstr>
      <vt:lpstr>Schach</vt:lpstr>
      <vt:lpstr>Schach</vt:lpstr>
      <vt:lpstr>Training</vt:lpstr>
      <vt:lpstr>Training</vt:lpstr>
      <vt:lpstr>Training</vt:lpstr>
      <vt:lpstr>Wegfindung</vt:lpstr>
      <vt:lpstr>Wegfindung</vt:lpstr>
      <vt:lpstr>Wegfindung</vt:lpstr>
      <vt:lpstr>Selbstfahrende Autos</vt:lpstr>
      <vt:lpstr>Selbstfahrende Autos</vt:lpstr>
      <vt:lpstr>Selbstfahrende Autos</vt:lpstr>
      <vt:lpstr>Hast du weitere Beispiele oder Fragen  zu Supervised Learning?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 Quiz</dc:title>
  <dc:creator>Menzinger Manuel</dc:creator>
  <cp:lastModifiedBy>Menzinger Manuel</cp:lastModifiedBy>
  <cp:revision>8</cp:revision>
  <dcterms:created xsi:type="dcterms:W3CDTF">2021-08-31T09:56:55Z</dcterms:created>
  <dcterms:modified xsi:type="dcterms:W3CDTF">2022-06-10T18:07:42Z</dcterms:modified>
</cp:coreProperties>
</file>