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81" r:id="rId23"/>
    <p:sldId id="280" r:id="rId24"/>
    <p:sldId id="278" r:id="rId25"/>
    <p:sldId id="282" r:id="rId26"/>
    <p:sldId id="283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Labyrinth</a:t>
            </a:r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741728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899812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4091516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Neue </a:t>
            </a:r>
            <a:r>
              <a:rPr lang="en-GB" b="1" dirty="0" err="1"/>
              <a:t>Kreuzung</a:t>
            </a:r>
            <a:r>
              <a:rPr lang="en-GB" b="1" dirty="0"/>
              <a:t> </a:t>
            </a:r>
            <a:r>
              <a:rPr lang="en-GB" dirty="0"/>
              <a:t>-&gt; </a:t>
            </a:r>
            <a:r>
              <a:rPr lang="en-GB" dirty="0" err="1"/>
              <a:t>zufällige</a:t>
            </a:r>
            <a:r>
              <a:rPr lang="en-GB" dirty="0"/>
              <a:t> </a:t>
            </a:r>
            <a:r>
              <a:rPr lang="en-GB" dirty="0" err="1"/>
              <a:t>Zahlen</a:t>
            </a:r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Update</a:t>
            </a:r>
            <a:r>
              <a:rPr lang="en-GB" dirty="0"/>
              <a:t> die </a:t>
            </a:r>
            <a:r>
              <a:rPr lang="en-GB" dirty="0" err="1"/>
              <a:t>Zahl</a:t>
            </a:r>
            <a:r>
              <a:rPr lang="en-GB" dirty="0"/>
              <a:t> des </a:t>
            </a:r>
            <a:r>
              <a:rPr lang="en-GB" dirty="0" err="1"/>
              <a:t>Weges</a:t>
            </a:r>
            <a:r>
              <a:rPr lang="en-GB" dirty="0"/>
              <a:t> auf die </a:t>
            </a:r>
            <a:r>
              <a:rPr lang="en-GB" dirty="0" err="1"/>
              <a:t>neue</a:t>
            </a:r>
            <a:r>
              <a:rPr lang="en-GB" dirty="0"/>
              <a:t> </a:t>
            </a:r>
            <a:r>
              <a:rPr lang="en-GB" dirty="0" err="1"/>
              <a:t>größte</a:t>
            </a:r>
            <a:r>
              <a:rPr lang="en-GB" dirty="0"/>
              <a:t> </a:t>
            </a:r>
            <a:r>
              <a:rPr lang="en-GB" dirty="0" err="1"/>
              <a:t>Zahl</a:t>
            </a:r>
            <a:r>
              <a:rPr lang="en-GB" dirty="0"/>
              <a:t> (6) minus </a:t>
            </a:r>
            <a:r>
              <a:rPr lang="en-GB" dirty="0" err="1"/>
              <a:t>eins</a:t>
            </a:r>
            <a:r>
              <a:rPr lang="en-GB" dirty="0"/>
              <a:t>(6-1=5)</a:t>
            </a:r>
          </a:p>
          <a:p>
            <a:r>
              <a:rPr lang="en-GB" dirty="0"/>
              <a:t>Bei </a:t>
            </a:r>
            <a:r>
              <a:rPr lang="en-GB" b="1" dirty="0" err="1"/>
              <a:t>zwei</a:t>
            </a:r>
            <a:r>
              <a:rPr lang="en-GB" b="1" dirty="0"/>
              <a:t> </a:t>
            </a:r>
            <a:r>
              <a:rPr lang="en-GB" b="1" dirty="0" err="1"/>
              <a:t>oder</a:t>
            </a:r>
            <a:r>
              <a:rPr lang="en-GB" b="1" dirty="0"/>
              <a:t> </a:t>
            </a:r>
            <a:r>
              <a:rPr lang="en-GB" b="1" dirty="0" err="1"/>
              <a:t>mehr</a:t>
            </a:r>
            <a:r>
              <a:rPr lang="en-GB" b="1" dirty="0"/>
              <a:t> </a:t>
            </a:r>
            <a:r>
              <a:rPr lang="en-GB" dirty="0" err="1"/>
              <a:t>gleich</a:t>
            </a:r>
            <a:r>
              <a:rPr lang="en-GB" dirty="0"/>
              <a:t> </a:t>
            </a:r>
            <a:r>
              <a:rPr lang="en-GB" dirty="0" err="1"/>
              <a:t>großen</a:t>
            </a:r>
            <a:r>
              <a:rPr lang="en-GB" dirty="0"/>
              <a:t> </a:t>
            </a:r>
            <a:r>
              <a:rPr lang="en-GB" dirty="0" err="1"/>
              <a:t>Zahlen</a:t>
            </a:r>
            <a:r>
              <a:rPr lang="en-GB" dirty="0"/>
              <a:t> </a:t>
            </a:r>
            <a:r>
              <a:rPr lang="en-GB" dirty="0" err="1"/>
              <a:t>nimmt</a:t>
            </a:r>
            <a:r>
              <a:rPr lang="en-GB" dirty="0"/>
              <a:t> der </a:t>
            </a:r>
            <a:r>
              <a:rPr lang="en-GB" dirty="0" err="1"/>
              <a:t>Roboter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zufällig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der </a:t>
            </a:r>
            <a:r>
              <a:rPr lang="en-GB" dirty="0" err="1"/>
              <a:t>Wege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(</a:t>
            </a:r>
            <a:r>
              <a:rPr lang="en-GB" dirty="0" err="1"/>
              <a:t>z.B.</a:t>
            </a:r>
            <a:r>
              <a:rPr lang="en-GB" dirty="0"/>
              <a:t> </a:t>
            </a:r>
            <a:r>
              <a:rPr lang="en-GB" dirty="0" err="1"/>
              <a:t>hinauf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744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936996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312833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Der </a:t>
            </a:r>
            <a:r>
              <a:rPr lang="en-GB" dirty="0" err="1"/>
              <a:t>Roboter</a:t>
            </a:r>
            <a:r>
              <a:rPr lang="en-GB" dirty="0"/>
              <a:t> </a:t>
            </a:r>
            <a:r>
              <a:rPr lang="en-GB" b="1" dirty="0" err="1"/>
              <a:t>macht</a:t>
            </a:r>
            <a:r>
              <a:rPr lang="en-GB" b="1" dirty="0"/>
              <a:t> so </a:t>
            </a:r>
            <a:r>
              <a:rPr lang="en-GB" b="1" dirty="0" err="1"/>
              <a:t>weiter</a:t>
            </a:r>
            <a:r>
              <a:rPr lang="en-GB" dirty="0"/>
              <a:t>, bis er sein </a:t>
            </a:r>
            <a:r>
              <a:rPr lang="en-GB" b="1" dirty="0" err="1">
                <a:solidFill>
                  <a:schemeClr val="accent1"/>
                </a:solidFill>
              </a:rPr>
              <a:t>Ziel</a:t>
            </a:r>
            <a:r>
              <a:rPr lang="en-GB" dirty="0"/>
              <a:t> </a:t>
            </a:r>
            <a:r>
              <a:rPr lang="en-GB" dirty="0" err="1"/>
              <a:t>erreicht</a:t>
            </a:r>
            <a:r>
              <a:rPr lang="en-GB" dirty="0"/>
              <a:t> hat</a:t>
            </a:r>
          </a:p>
        </p:txBody>
      </p:sp>
    </p:spTree>
    <p:extLst>
      <p:ext uri="{BB962C8B-B14F-4D97-AF65-F5344CB8AC3E}">
        <p14:creationId xmlns:p14="http://schemas.microsoft.com/office/powerpoint/2010/main" val="411776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936996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71217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C0AB8E02-B85F-FD01-48BB-DAFB2083783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Der </a:t>
            </a:r>
            <a:r>
              <a:rPr lang="en-GB" dirty="0" err="1"/>
              <a:t>Roboter</a:t>
            </a:r>
            <a:r>
              <a:rPr lang="en-GB" dirty="0"/>
              <a:t> </a:t>
            </a:r>
            <a:r>
              <a:rPr lang="en-GB" b="1" dirty="0" err="1"/>
              <a:t>macht</a:t>
            </a:r>
            <a:r>
              <a:rPr lang="en-GB" b="1" dirty="0"/>
              <a:t> so </a:t>
            </a:r>
            <a:r>
              <a:rPr lang="en-GB" b="1" dirty="0" err="1"/>
              <a:t>weiter</a:t>
            </a:r>
            <a:r>
              <a:rPr lang="en-GB" dirty="0"/>
              <a:t>, bis er sein </a:t>
            </a:r>
            <a:r>
              <a:rPr lang="en-GB" b="1" dirty="0" err="1">
                <a:solidFill>
                  <a:schemeClr val="accent1"/>
                </a:solidFill>
              </a:rPr>
              <a:t>Ziel</a:t>
            </a:r>
            <a:r>
              <a:rPr lang="en-GB" dirty="0"/>
              <a:t> </a:t>
            </a:r>
            <a:r>
              <a:rPr lang="en-GB" dirty="0" err="1"/>
              <a:t>erreicht</a:t>
            </a:r>
            <a:r>
              <a:rPr lang="en-GB" dirty="0"/>
              <a:t> hat</a:t>
            </a:r>
          </a:p>
        </p:txBody>
      </p:sp>
    </p:spTree>
    <p:extLst>
      <p:ext uri="{BB962C8B-B14F-4D97-AF65-F5344CB8AC3E}">
        <p14:creationId xmlns:p14="http://schemas.microsoft.com/office/powerpoint/2010/main" val="276684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747697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861226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2D472CD5-C048-C857-ADC2-2E554FA3EB1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Der </a:t>
            </a:r>
            <a:r>
              <a:rPr lang="en-GB" dirty="0" err="1"/>
              <a:t>Roboter</a:t>
            </a:r>
            <a:r>
              <a:rPr lang="en-GB" dirty="0"/>
              <a:t> </a:t>
            </a:r>
            <a:r>
              <a:rPr lang="en-GB" b="1" dirty="0" err="1"/>
              <a:t>macht</a:t>
            </a:r>
            <a:r>
              <a:rPr lang="en-GB" b="1" dirty="0"/>
              <a:t> so </a:t>
            </a:r>
            <a:r>
              <a:rPr lang="en-GB" b="1" dirty="0" err="1"/>
              <a:t>weiter</a:t>
            </a:r>
            <a:r>
              <a:rPr lang="en-GB" dirty="0"/>
              <a:t>, bis er sein </a:t>
            </a:r>
            <a:r>
              <a:rPr lang="en-GB" b="1" dirty="0" err="1">
                <a:solidFill>
                  <a:schemeClr val="accent1"/>
                </a:solidFill>
              </a:rPr>
              <a:t>Ziel</a:t>
            </a:r>
            <a:r>
              <a:rPr lang="en-GB" dirty="0"/>
              <a:t> </a:t>
            </a:r>
            <a:r>
              <a:rPr lang="en-GB" dirty="0" err="1"/>
              <a:t>erreicht</a:t>
            </a:r>
            <a:r>
              <a:rPr lang="en-GB" dirty="0"/>
              <a:t> hat</a:t>
            </a:r>
          </a:p>
        </p:txBody>
      </p:sp>
    </p:spTree>
    <p:extLst>
      <p:ext uri="{BB962C8B-B14F-4D97-AF65-F5344CB8AC3E}">
        <p14:creationId xmlns:p14="http://schemas.microsoft.com/office/powerpoint/2010/main" val="365078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01" y="1747697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651197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Das </a:t>
            </a:r>
            <a:r>
              <a:rPr lang="en-GB" dirty="0" err="1"/>
              <a:t>Ziel</a:t>
            </a:r>
            <a:r>
              <a:rPr lang="en-GB" dirty="0"/>
              <a:t> in </a:t>
            </a:r>
            <a:r>
              <a:rPr lang="en-GB" dirty="0" err="1"/>
              <a:t>diesem</a:t>
            </a:r>
            <a:r>
              <a:rPr lang="en-GB" dirty="0"/>
              <a:t> Labyrinth hat den Wert </a:t>
            </a:r>
            <a:r>
              <a:rPr lang="en-GB" b="1" dirty="0">
                <a:solidFill>
                  <a:schemeClr val="accent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61773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01" y="1747697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825316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8F6BB8FB-B317-623B-A277-5B5D31383A2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Das </a:t>
            </a:r>
            <a:r>
              <a:rPr lang="en-GB" dirty="0" err="1"/>
              <a:t>Ziel</a:t>
            </a:r>
            <a:r>
              <a:rPr lang="en-GB" dirty="0"/>
              <a:t> in </a:t>
            </a:r>
            <a:r>
              <a:rPr lang="en-GB" dirty="0" err="1"/>
              <a:t>diesem</a:t>
            </a:r>
            <a:r>
              <a:rPr lang="en-GB" dirty="0"/>
              <a:t> Labyrinth hat den Wert </a:t>
            </a:r>
            <a:r>
              <a:rPr lang="en-GB" b="1" dirty="0">
                <a:solidFill>
                  <a:schemeClr val="accent1"/>
                </a:solidFill>
              </a:rPr>
              <a:t>100</a:t>
            </a:r>
          </a:p>
          <a:p>
            <a:r>
              <a:rPr lang="en-GB" dirty="0" err="1"/>
              <a:t>Vergiss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den </a:t>
            </a:r>
            <a:r>
              <a:rPr lang="en-GB" dirty="0" err="1"/>
              <a:t>Weg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upzudaten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240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77" y="4905675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790533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Das </a:t>
            </a:r>
            <a:r>
              <a:rPr lang="en-GB" dirty="0" err="1"/>
              <a:t>Ziel</a:t>
            </a:r>
            <a:r>
              <a:rPr lang="en-GB" dirty="0"/>
              <a:t> in </a:t>
            </a:r>
            <a:r>
              <a:rPr lang="en-GB" dirty="0" err="1"/>
              <a:t>diesem</a:t>
            </a:r>
            <a:r>
              <a:rPr lang="en-GB" dirty="0"/>
              <a:t> Labyrinth hat den Wert </a:t>
            </a:r>
            <a:r>
              <a:rPr lang="en-GB" b="1" dirty="0">
                <a:solidFill>
                  <a:schemeClr val="accent1"/>
                </a:solidFill>
              </a:rPr>
              <a:t>100</a:t>
            </a:r>
          </a:p>
          <a:p>
            <a:r>
              <a:rPr lang="en-GB" dirty="0" err="1"/>
              <a:t>Vergiss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den </a:t>
            </a:r>
            <a:r>
              <a:rPr lang="en-GB" dirty="0" err="1"/>
              <a:t>Weg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upzudaten</a:t>
            </a:r>
            <a:r>
              <a:rPr lang="en-GB" dirty="0"/>
              <a:t>!</a:t>
            </a:r>
          </a:p>
          <a:p>
            <a:r>
              <a:rPr lang="en-GB" dirty="0" err="1"/>
              <a:t>Danach</a:t>
            </a:r>
            <a:r>
              <a:rPr lang="en-GB" dirty="0"/>
              <a:t> </a:t>
            </a:r>
            <a:r>
              <a:rPr lang="en-GB" dirty="0" err="1"/>
              <a:t>kommt</a:t>
            </a:r>
            <a:r>
              <a:rPr lang="en-GB" dirty="0"/>
              <a:t> der </a:t>
            </a:r>
            <a:r>
              <a:rPr lang="en-GB" dirty="0" err="1"/>
              <a:t>Roboter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zurück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zum</a:t>
            </a:r>
            <a:r>
              <a:rPr lang="en-GB" b="1" dirty="0">
                <a:solidFill>
                  <a:schemeClr val="accent1"/>
                </a:solidFill>
              </a:rPr>
              <a:t> Start</a:t>
            </a:r>
            <a:r>
              <a:rPr lang="en-GB" dirty="0"/>
              <a:t> und </a:t>
            </a:r>
            <a:r>
              <a:rPr lang="en-GB" dirty="0" err="1"/>
              <a:t>beginnt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b="1" dirty="0" err="1"/>
              <a:t>neue</a:t>
            </a:r>
            <a:r>
              <a:rPr lang="en-GB" b="1" dirty="0"/>
              <a:t> </a:t>
            </a:r>
            <a:r>
              <a:rPr lang="en-GB" b="1" dirty="0" err="1"/>
              <a:t>Runde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4754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77" y="4905675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989565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>
                <a:solidFill>
                  <a:schemeClr val="accent1"/>
                </a:solidFill>
              </a:rPr>
              <a:t>Wiederhole</a:t>
            </a:r>
            <a:r>
              <a:rPr lang="en-GB" dirty="0"/>
              <a:t> den </a:t>
            </a:r>
            <a:r>
              <a:rPr lang="en-GB" dirty="0" err="1"/>
              <a:t>Vorgang</a:t>
            </a:r>
            <a:r>
              <a:rPr lang="en-GB" dirty="0"/>
              <a:t> Solange, bis der </a:t>
            </a:r>
            <a:r>
              <a:rPr lang="en-GB" dirty="0" err="1"/>
              <a:t>Roboter</a:t>
            </a:r>
            <a:r>
              <a:rPr lang="en-GB" dirty="0"/>
              <a:t> </a:t>
            </a:r>
            <a:r>
              <a:rPr lang="en-GB" b="1" dirty="0" err="1"/>
              <a:t>nichts</a:t>
            </a:r>
            <a:r>
              <a:rPr lang="en-GB" b="1" dirty="0"/>
              <a:t> </a:t>
            </a:r>
            <a:r>
              <a:rPr lang="en-GB" b="1" dirty="0" err="1"/>
              <a:t>neues</a:t>
            </a:r>
            <a:r>
              <a:rPr lang="en-GB" b="1" dirty="0"/>
              <a:t> </a:t>
            </a:r>
            <a:r>
              <a:rPr lang="en-GB" b="1" dirty="0" err="1"/>
              <a:t>mehr</a:t>
            </a:r>
            <a:r>
              <a:rPr lang="en-GB" b="1" dirty="0"/>
              <a:t> </a:t>
            </a:r>
            <a:r>
              <a:rPr lang="en-GB" b="1" dirty="0" err="1"/>
              <a:t>dazu</a:t>
            </a:r>
            <a:r>
              <a:rPr lang="en-GB" b="1" dirty="0"/>
              <a:t> </a:t>
            </a:r>
            <a:r>
              <a:rPr lang="en-GB" b="1" dirty="0" err="1"/>
              <a:t>lernt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Zahlen</a:t>
            </a:r>
            <a:r>
              <a:rPr lang="en-GB" dirty="0"/>
              <a:t> </a:t>
            </a:r>
            <a:r>
              <a:rPr lang="en-GB" dirty="0" err="1"/>
              <a:t>mehr</a:t>
            </a:r>
            <a:r>
              <a:rPr lang="en-GB" dirty="0"/>
              <a:t> </a:t>
            </a:r>
            <a:r>
              <a:rPr lang="en-GB" dirty="0" err="1"/>
              <a:t>schreibt</a:t>
            </a:r>
            <a:r>
              <a:rPr lang="en-GB" dirty="0"/>
              <a:t>/updated)</a:t>
            </a:r>
          </a:p>
        </p:txBody>
      </p:sp>
    </p:spTree>
    <p:extLst>
      <p:ext uri="{BB962C8B-B14F-4D97-AF65-F5344CB8AC3E}">
        <p14:creationId xmlns:p14="http://schemas.microsoft.com/office/powerpoint/2010/main" val="147635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77" y="4905675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444621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  <a:highlight>
                            <a:srgbClr val="C0C0C0"/>
                          </a:highlight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83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Der </a:t>
            </a:r>
            <a:r>
              <a:rPr lang="en-GB" dirty="0" err="1"/>
              <a:t>Roboter</a:t>
            </a:r>
            <a:r>
              <a:rPr lang="en-GB" dirty="0"/>
              <a:t> hat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b="1" dirty="0" err="1"/>
              <a:t>Weg</a:t>
            </a:r>
            <a:r>
              <a:rPr lang="en-GB" b="1" dirty="0"/>
              <a:t> </a:t>
            </a:r>
            <a:r>
              <a:rPr lang="en-GB" b="1" dirty="0" err="1"/>
              <a:t>zum</a:t>
            </a:r>
            <a:r>
              <a:rPr lang="en-GB" b="1" dirty="0"/>
              <a:t> </a:t>
            </a:r>
            <a:r>
              <a:rPr lang="en-GB" b="1" dirty="0" err="1"/>
              <a:t>Ziel</a:t>
            </a:r>
            <a:r>
              <a:rPr lang="en-GB" b="1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gelernt</a:t>
            </a:r>
            <a:r>
              <a:rPr lang="en-GB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272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D1D007-A202-78AB-972F-6F0CC198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Exploration </a:t>
            </a:r>
            <a:br>
              <a:rPr lang="en-GB" dirty="0"/>
            </a:br>
            <a:r>
              <a:rPr lang="en-GB" dirty="0"/>
              <a:t>		vs</a:t>
            </a:r>
            <a:br>
              <a:rPr lang="en-GB" dirty="0"/>
            </a:br>
            <a:r>
              <a:rPr lang="en-GB" dirty="0"/>
              <a:t>Exploitation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BB24E-356A-22CB-635B-89DCF6925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18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Grundregeln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Problem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B237AE3-66DE-F95F-315E-52BE7E275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>
            <a:normAutofit/>
          </a:bodyPr>
          <a:lstStyle/>
          <a:p>
            <a:r>
              <a:rPr lang="en-GB" dirty="0"/>
              <a:t>Manche </a:t>
            </a:r>
            <a:r>
              <a:rPr lang="en-GB" b="1" dirty="0" err="1">
                <a:solidFill>
                  <a:schemeClr val="accent1"/>
                </a:solidFill>
              </a:rPr>
              <a:t>Aktionen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zwar</a:t>
            </a:r>
            <a:r>
              <a:rPr lang="en-GB" dirty="0"/>
              <a:t> </a:t>
            </a:r>
            <a:r>
              <a:rPr lang="en-GB" b="1" dirty="0" err="1"/>
              <a:t>kurzfristig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positive </a:t>
            </a:r>
            <a:r>
              <a:rPr lang="en-GB" b="1" dirty="0" err="1"/>
              <a:t>Effekt</a:t>
            </a:r>
            <a:r>
              <a:rPr lang="en-GB" dirty="0"/>
              <a:t>,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b="1" dirty="0" err="1"/>
              <a:t>langfristig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negative </a:t>
            </a:r>
            <a:r>
              <a:rPr lang="en-GB" b="1" dirty="0" err="1"/>
              <a:t>Effekt</a:t>
            </a:r>
            <a:r>
              <a:rPr lang="en-GB" b="1" dirty="0"/>
              <a:t> </a:t>
            </a:r>
            <a:r>
              <a:rPr lang="en-GB" dirty="0" err="1"/>
              <a:t>haben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34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Problem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5139B14-42C0-6652-0797-EED4ECA4B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>
            <a:normAutofit/>
          </a:bodyPr>
          <a:lstStyle/>
          <a:p>
            <a:r>
              <a:rPr lang="en-GB" dirty="0"/>
              <a:t>Manche </a:t>
            </a:r>
            <a:r>
              <a:rPr lang="en-GB" b="1" dirty="0" err="1">
                <a:solidFill>
                  <a:schemeClr val="accent1"/>
                </a:solidFill>
              </a:rPr>
              <a:t>Aktionen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zwar</a:t>
            </a:r>
            <a:r>
              <a:rPr lang="en-GB" dirty="0"/>
              <a:t> </a:t>
            </a:r>
            <a:r>
              <a:rPr lang="en-GB" b="1" dirty="0" err="1"/>
              <a:t>kurzfristig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positive </a:t>
            </a:r>
            <a:r>
              <a:rPr lang="en-GB" b="1" dirty="0" err="1"/>
              <a:t>Effekt</a:t>
            </a:r>
            <a:r>
              <a:rPr lang="en-GB" dirty="0"/>
              <a:t>,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b="1" dirty="0" err="1"/>
              <a:t>langfristig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negative </a:t>
            </a:r>
            <a:r>
              <a:rPr lang="en-GB" b="1" dirty="0" err="1"/>
              <a:t>Effekt</a:t>
            </a:r>
            <a:r>
              <a:rPr lang="en-GB" b="1" dirty="0"/>
              <a:t> </a:t>
            </a:r>
            <a:r>
              <a:rPr lang="en-GB" dirty="0" err="1"/>
              <a:t>haben</a:t>
            </a:r>
            <a:endParaRPr lang="en-GB" dirty="0"/>
          </a:p>
          <a:p>
            <a:pPr lvl="1"/>
            <a:r>
              <a:rPr lang="en-GB" dirty="0"/>
              <a:t>Z.B. der </a:t>
            </a:r>
            <a:r>
              <a:rPr lang="en-GB" dirty="0" err="1"/>
              <a:t>Roboter</a:t>
            </a:r>
            <a:r>
              <a:rPr lang="en-GB" dirty="0"/>
              <a:t> </a:t>
            </a:r>
            <a:r>
              <a:rPr lang="en-GB" dirty="0" err="1"/>
              <a:t>nimmt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Weg</a:t>
            </a:r>
            <a:r>
              <a:rPr lang="en-GB" dirty="0"/>
              <a:t> der </a:t>
            </a:r>
            <a:r>
              <a:rPr lang="en-GB" dirty="0" err="1"/>
              <a:t>sich</a:t>
            </a:r>
            <a:r>
              <a:rPr lang="en-GB" dirty="0"/>
              <a:t> erst </a:t>
            </a:r>
            <a:r>
              <a:rPr lang="en-GB" dirty="0" err="1"/>
              <a:t>viel</a:t>
            </a:r>
            <a:r>
              <a:rPr lang="en-GB" dirty="0"/>
              <a:t> </a:t>
            </a:r>
            <a:r>
              <a:rPr lang="en-GB" dirty="0" err="1"/>
              <a:t>später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Sackgasse</a:t>
            </a:r>
            <a:r>
              <a:rPr lang="en-GB" dirty="0"/>
              <a:t> </a:t>
            </a:r>
            <a:r>
              <a:rPr lang="en-GB" dirty="0" err="1"/>
              <a:t>herausstellt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914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Problem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1A9C18D-91A8-F04C-64E2-0867ED2A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>
            <a:normAutofit/>
          </a:bodyPr>
          <a:lstStyle/>
          <a:p>
            <a:r>
              <a:rPr lang="en-GB" dirty="0"/>
              <a:t>Manche </a:t>
            </a:r>
            <a:r>
              <a:rPr lang="en-GB" b="1" dirty="0" err="1">
                <a:solidFill>
                  <a:schemeClr val="accent1"/>
                </a:solidFill>
              </a:rPr>
              <a:t>Aktionen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zwar</a:t>
            </a:r>
            <a:r>
              <a:rPr lang="en-GB" dirty="0"/>
              <a:t> </a:t>
            </a:r>
            <a:r>
              <a:rPr lang="en-GB" b="1" dirty="0" err="1"/>
              <a:t>kurzfristig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positive </a:t>
            </a:r>
            <a:r>
              <a:rPr lang="en-GB" b="1" dirty="0" err="1"/>
              <a:t>Effekt</a:t>
            </a:r>
            <a:r>
              <a:rPr lang="en-GB" dirty="0"/>
              <a:t>,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b="1" dirty="0" err="1"/>
              <a:t>langfristig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negative </a:t>
            </a:r>
            <a:r>
              <a:rPr lang="en-GB" b="1" dirty="0" err="1"/>
              <a:t>Effekt</a:t>
            </a:r>
            <a:r>
              <a:rPr lang="en-GB" b="1" dirty="0"/>
              <a:t> </a:t>
            </a:r>
            <a:r>
              <a:rPr lang="en-GB" dirty="0" err="1"/>
              <a:t>haben</a:t>
            </a:r>
            <a:endParaRPr lang="en-GB" dirty="0"/>
          </a:p>
          <a:p>
            <a:pPr lvl="1"/>
            <a:r>
              <a:rPr lang="en-GB" dirty="0"/>
              <a:t>Z.B. der </a:t>
            </a:r>
            <a:r>
              <a:rPr lang="en-GB" dirty="0" err="1"/>
              <a:t>Roboter</a:t>
            </a:r>
            <a:r>
              <a:rPr lang="en-GB" dirty="0"/>
              <a:t> </a:t>
            </a:r>
            <a:r>
              <a:rPr lang="en-GB" dirty="0" err="1"/>
              <a:t>nimmt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Weg</a:t>
            </a:r>
            <a:r>
              <a:rPr lang="en-GB" dirty="0"/>
              <a:t> der </a:t>
            </a:r>
            <a:r>
              <a:rPr lang="en-GB" dirty="0" err="1"/>
              <a:t>sich</a:t>
            </a:r>
            <a:r>
              <a:rPr lang="en-GB" dirty="0"/>
              <a:t> erst </a:t>
            </a:r>
            <a:r>
              <a:rPr lang="en-GB" dirty="0" err="1"/>
              <a:t>viel</a:t>
            </a:r>
            <a:r>
              <a:rPr lang="en-GB" dirty="0"/>
              <a:t> </a:t>
            </a:r>
            <a:r>
              <a:rPr lang="en-GB" dirty="0" err="1"/>
              <a:t>später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Sackgasse</a:t>
            </a:r>
            <a:r>
              <a:rPr lang="en-GB" dirty="0"/>
              <a:t> </a:t>
            </a:r>
            <a:r>
              <a:rPr lang="en-GB" dirty="0" err="1"/>
              <a:t>herausstellt</a:t>
            </a:r>
            <a:r>
              <a:rPr lang="en-GB" dirty="0"/>
              <a:t>.</a:t>
            </a:r>
          </a:p>
          <a:p>
            <a:r>
              <a:rPr lang="en-GB" dirty="0"/>
              <a:t>Manche </a:t>
            </a:r>
            <a:r>
              <a:rPr lang="en-GB" b="1" dirty="0" err="1">
                <a:solidFill>
                  <a:schemeClr val="accent1"/>
                </a:solidFill>
              </a:rPr>
              <a:t>Aktionen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kurzfristig</a:t>
            </a:r>
            <a:r>
              <a:rPr lang="en-GB" dirty="0"/>
              <a:t> </a:t>
            </a:r>
            <a:r>
              <a:rPr lang="en-GB" dirty="0" err="1"/>
              <a:t>nur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b="1" dirty="0" err="1"/>
              <a:t>kleinen</a:t>
            </a:r>
            <a:r>
              <a:rPr lang="en-GB" b="1" dirty="0"/>
              <a:t> </a:t>
            </a:r>
            <a:r>
              <a:rPr lang="en-GB" b="1" dirty="0" err="1"/>
              <a:t>positiven</a:t>
            </a:r>
            <a:r>
              <a:rPr lang="en-GB" b="1" dirty="0"/>
              <a:t> </a:t>
            </a:r>
            <a:r>
              <a:rPr lang="en-GB" b="1" dirty="0" err="1"/>
              <a:t>Effekt</a:t>
            </a:r>
            <a:r>
              <a:rPr lang="en-GB" b="1" dirty="0"/>
              <a:t>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b="1" dirty="0" err="1"/>
              <a:t>langfristig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</a:t>
            </a:r>
            <a:r>
              <a:rPr lang="en-GB" b="1" dirty="0" err="1"/>
              <a:t>großen</a:t>
            </a:r>
            <a:r>
              <a:rPr lang="en-GB" b="1" dirty="0"/>
              <a:t> </a:t>
            </a:r>
            <a:r>
              <a:rPr lang="en-GB" b="1" dirty="0" err="1"/>
              <a:t>positiven</a:t>
            </a:r>
            <a:r>
              <a:rPr lang="en-GB" b="1" dirty="0"/>
              <a:t> </a:t>
            </a:r>
            <a:r>
              <a:rPr lang="en-GB" b="1" dirty="0" err="1"/>
              <a:t>Effekt</a:t>
            </a:r>
            <a:r>
              <a:rPr lang="en-GB" b="1" dirty="0"/>
              <a:t> </a:t>
            </a:r>
            <a:r>
              <a:rPr lang="en-GB" dirty="0" err="1"/>
              <a:t>haben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737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Manche </a:t>
            </a:r>
            <a:r>
              <a:rPr lang="en-GB" b="1" dirty="0" err="1">
                <a:solidFill>
                  <a:schemeClr val="accent1"/>
                </a:solidFill>
              </a:rPr>
              <a:t>Aktionen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zwar</a:t>
            </a:r>
            <a:r>
              <a:rPr lang="en-GB" dirty="0"/>
              <a:t> </a:t>
            </a:r>
            <a:r>
              <a:rPr lang="en-GB" b="1" dirty="0" err="1"/>
              <a:t>kurzfristig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positive </a:t>
            </a:r>
            <a:r>
              <a:rPr lang="en-GB" b="1" dirty="0" err="1"/>
              <a:t>Effekt</a:t>
            </a:r>
            <a:r>
              <a:rPr lang="en-GB" dirty="0"/>
              <a:t>,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b="1" dirty="0" err="1"/>
              <a:t>langfristig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negative </a:t>
            </a:r>
            <a:r>
              <a:rPr lang="en-GB" b="1" dirty="0" err="1"/>
              <a:t>Effekt</a:t>
            </a:r>
            <a:r>
              <a:rPr lang="en-GB" b="1" dirty="0"/>
              <a:t> </a:t>
            </a:r>
            <a:r>
              <a:rPr lang="en-GB" dirty="0" err="1"/>
              <a:t>haben</a:t>
            </a:r>
            <a:endParaRPr lang="en-GB" dirty="0"/>
          </a:p>
          <a:p>
            <a:pPr lvl="1"/>
            <a:r>
              <a:rPr lang="en-GB" dirty="0"/>
              <a:t>Z.B. der </a:t>
            </a:r>
            <a:r>
              <a:rPr lang="en-GB" dirty="0" err="1"/>
              <a:t>Roboter</a:t>
            </a:r>
            <a:r>
              <a:rPr lang="en-GB" dirty="0"/>
              <a:t> </a:t>
            </a:r>
            <a:r>
              <a:rPr lang="en-GB" dirty="0" err="1"/>
              <a:t>nimmt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Weg</a:t>
            </a:r>
            <a:r>
              <a:rPr lang="en-GB" dirty="0"/>
              <a:t> der </a:t>
            </a:r>
            <a:r>
              <a:rPr lang="en-GB" dirty="0" err="1"/>
              <a:t>sich</a:t>
            </a:r>
            <a:r>
              <a:rPr lang="en-GB" dirty="0"/>
              <a:t> erst </a:t>
            </a:r>
            <a:r>
              <a:rPr lang="en-GB" dirty="0" err="1"/>
              <a:t>viel</a:t>
            </a:r>
            <a:r>
              <a:rPr lang="en-GB" dirty="0"/>
              <a:t> </a:t>
            </a:r>
            <a:r>
              <a:rPr lang="en-GB" dirty="0" err="1"/>
              <a:t>später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Sackgasse</a:t>
            </a:r>
            <a:r>
              <a:rPr lang="en-GB" dirty="0"/>
              <a:t> </a:t>
            </a:r>
            <a:r>
              <a:rPr lang="en-GB" dirty="0" err="1"/>
              <a:t>herausstellt</a:t>
            </a:r>
            <a:r>
              <a:rPr lang="en-GB" dirty="0"/>
              <a:t>.</a:t>
            </a:r>
          </a:p>
          <a:p>
            <a:r>
              <a:rPr lang="en-GB" dirty="0"/>
              <a:t>Manche </a:t>
            </a:r>
            <a:r>
              <a:rPr lang="en-GB" b="1" dirty="0" err="1">
                <a:solidFill>
                  <a:schemeClr val="accent1"/>
                </a:solidFill>
              </a:rPr>
              <a:t>Aktionen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kurzfristig</a:t>
            </a:r>
            <a:r>
              <a:rPr lang="en-GB" dirty="0"/>
              <a:t> </a:t>
            </a:r>
            <a:r>
              <a:rPr lang="en-GB" dirty="0" err="1"/>
              <a:t>nur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b="1" dirty="0" err="1"/>
              <a:t>kleinen</a:t>
            </a:r>
            <a:r>
              <a:rPr lang="en-GB" b="1" dirty="0"/>
              <a:t> </a:t>
            </a:r>
            <a:r>
              <a:rPr lang="en-GB" b="1" dirty="0" err="1"/>
              <a:t>positiven</a:t>
            </a:r>
            <a:r>
              <a:rPr lang="en-GB" b="1" dirty="0"/>
              <a:t> </a:t>
            </a:r>
            <a:r>
              <a:rPr lang="en-GB" b="1" dirty="0" err="1"/>
              <a:t>Effekt</a:t>
            </a:r>
            <a:r>
              <a:rPr lang="en-GB" b="1" dirty="0"/>
              <a:t>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b="1" dirty="0" err="1"/>
              <a:t>langfristig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</a:t>
            </a:r>
            <a:r>
              <a:rPr lang="en-GB" b="1" dirty="0" err="1"/>
              <a:t>großen</a:t>
            </a:r>
            <a:r>
              <a:rPr lang="en-GB" b="1" dirty="0"/>
              <a:t> </a:t>
            </a:r>
            <a:r>
              <a:rPr lang="en-GB" b="1" dirty="0" err="1"/>
              <a:t>positiven</a:t>
            </a:r>
            <a:r>
              <a:rPr lang="en-GB" b="1" dirty="0"/>
              <a:t> </a:t>
            </a:r>
            <a:r>
              <a:rPr lang="en-GB" b="1" dirty="0" err="1"/>
              <a:t>Effekt</a:t>
            </a:r>
            <a:r>
              <a:rPr lang="en-GB" b="1" dirty="0"/>
              <a:t> </a:t>
            </a:r>
            <a:r>
              <a:rPr lang="en-GB" dirty="0" err="1"/>
              <a:t>haben</a:t>
            </a:r>
            <a:endParaRPr lang="en-GB" dirty="0"/>
          </a:p>
          <a:p>
            <a:pPr lvl="1"/>
            <a:r>
              <a:rPr lang="en-GB" dirty="0"/>
              <a:t>Z.B. der </a:t>
            </a:r>
            <a:r>
              <a:rPr lang="en-GB" dirty="0" err="1"/>
              <a:t>Roboter</a:t>
            </a:r>
            <a:r>
              <a:rPr lang="en-GB" dirty="0"/>
              <a:t> </a:t>
            </a:r>
            <a:r>
              <a:rPr lang="en-GB" dirty="0" err="1"/>
              <a:t>findet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Batterie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kleinen</a:t>
            </a:r>
            <a:r>
              <a:rPr lang="en-GB" dirty="0"/>
              <a:t> </a:t>
            </a:r>
            <a:r>
              <a:rPr lang="en-GB" dirty="0" err="1"/>
              <a:t>Belohnung</a:t>
            </a:r>
            <a:r>
              <a:rPr lang="en-GB" dirty="0"/>
              <a:t>, es </a:t>
            </a:r>
            <a:r>
              <a:rPr lang="en-GB" dirty="0" err="1"/>
              <a:t>wäre</a:t>
            </a:r>
            <a:r>
              <a:rPr lang="en-GB" dirty="0"/>
              <a:t>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größere</a:t>
            </a:r>
            <a:r>
              <a:rPr lang="en-GB" dirty="0"/>
              <a:t> </a:t>
            </a:r>
            <a:r>
              <a:rPr lang="en-GB" dirty="0" err="1"/>
              <a:t>Belohnung</a:t>
            </a:r>
            <a:r>
              <a:rPr lang="en-GB" dirty="0"/>
              <a:t> </a:t>
            </a:r>
            <a:r>
              <a:rPr lang="en-GB" dirty="0" err="1"/>
              <a:t>entlang</a:t>
            </a:r>
            <a:r>
              <a:rPr lang="en-GB" dirty="0"/>
              <a:t> des </a:t>
            </a:r>
            <a:r>
              <a:rPr lang="en-GB" dirty="0" err="1"/>
              <a:t>anderen</a:t>
            </a:r>
            <a:r>
              <a:rPr lang="en-GB" dirty="0"/>
              <a:t> </a:t>
            </a:r>
            <a:r>
              <a:rPr lang="en-GB" dirty="0" err="1"/>
              <a:t>Weges</a:t>
            </a:r>
            <a:r>
              <a:rPr lang="en-GB" dirty="0"/>
              <a:t> </a:t>
            </a:r>
            <a:r>
              <a:rPr lang="en-GB" dirty="0" err="1"/>
              <a:t>möglich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092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 </a:t>
            </a:r>
            <a:r>
              <a:rPr lang="en-GB" dirty="0" err="1"/>
              <a:t>Lösung</a:t>
            </a:r>
            <a:endParaRPr lang="en-GB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82C4D04-9165-A26D-25C6-A28FCFE9F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>
            <a:normAutofit/>
          </a:bodyPr>
          <a:lstStyle/>
          <a:p>
            <a:r>
              <a:rPr lang="en-GB" dirty="0" err="1"/>
              <a:t>Finde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Gleichgewicht</a:t>
            </a:r>
            <a:r>
              <a:rPr lang="en-GB" dirty="0"/>
              <a:t> </a:t>
            </a:r>
            <a:r>
              <a:rPr lang="en-GB" dirty="0" err="1"/>
              <a:t>zwischen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b="1" dirty="0" err="1"/>
              <a:t>Verlassen</a:t>
            </a:r>
            <a:r>
              <a:rPr lang="en-GB" b="1" dirty="0"/>
              <a:t> auf </a:t>
            </a:r>
            <a:r>
              <a:rPr lang="en-GB" b="1" dirty="0" err="1"/>
              <a:t>bereits</a:t>
            </a:r>
            <a:r>
              <a:rPr lang="en-GB" b="1" dirty="0"/>
              <a:t> </a:t>
            </a:r>
            <a:r>
              <a:rPr lang="en-GB" b="1" dirty="0" err="1"/>
              <a:t>gelerntem</a:t>
            </a:r>
            <a:r>
              <a:rPr lang="en-GB" dirty="0"/>
              <a:t> (</a:t>
            </a:r>
            <a:r>
              <a:rPr lang="en-GB" b="1" dirty="0">
                <a:solidFill>
                  <a:schemeClr val="accent1"/>
                </a:solidFill>
              </a:rPr>
              <a:t>exploiting</a:t>
            </a:r>
            <a:r>
              <a:rPr lang="en-GB" dirty="0"/>
              <a:t>) und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b="1" dirty="0" err="1"/>
              <a:t>Erforschen</a:t>
            </a:r>
            <a:r>
              <a:rPr lang="en-GB" b="1" dirty="0"/>
              <a:t> von </a:t>
            </a:r>
            <a:r>
              <a:rPr lang="en-GB" b="1" dirty="0" err="1"/>
              <a:t>neuem</a:t>
            </a:r>
            <a:r>
              <a:rPr lang="en-GB" dirty="0"/>
              <a:t> (</a:t>
            </a:r>
            <a:r>
              <a:rPr lang="en-GB" b="1" dirty="0">
                <a:solidFill>
                  <a:schemeClr val="accent1"/>
                </a:solidFill>
              </a:rPr>
              <a:t>exploring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098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 </a:t>
            </a:r>
            <a:r>
              <a:rPr lang="en-GB" dirty="0" err="1"/>
              <a:t>Lösung</a:t>
            </a:r>
            <a:endParaRPr lang="en-GB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C8614D1-9B01-B213-E048-30D2B0FF4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>
            <a:normAutofit/>
          </a:bodyPr>
          <a:lstStyle/>
          <a:p>
            <a:r>
              <a:rPr lang="en-GB" dirty="0" err="1"/>
              <a:t>Finde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Gleichgewicht</a:t>
            </a:r>
            <a:r>
              <a:rPr lang="en-GB" dirty="0"/>
              <a:t> </a:t>
            </a:r>
            <a:r>
              <a:rPr lang="en-GB" dirty="0" err="1"/>
              <a:t>zwischen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b="1" dirty="0" err="1"/>
              <a:t>Verlassen</a:t>
            </a:r>
            <a:r>
              <a:rPr lang="en-GB" b="1" dirty="0"/>
              <a:t> auf </a:t>
            </a:r>
            <a:r>
              <a:rPr lang="en-GB" b="1" dirty="0" err="1"/>
              <a:t>bereits</a:t>
            </a:r>
            <a:r>
              <a:rPr lang="en-GB" b="1" dirty="0"/>
              <a:t> </a:t>
            </a:r>
            <a:r>
              <a:rPr lang="en-GB" b="1" dirty="0" err="1"/>
              <a:t>gelerntem</a:t>
            </a:r>
            <a:r>
              <a:rPr lang="en-GB" dirty="0"/>
              <a:t> (</a:t>
            </a:r>
            <a:r>
              <a:rPr lang="en-GB" b="1" dirty="0">
                <a:solidFill>
                  <a:schemeClr val="accent1"/>
                </a:solidFill>
              </a:rPr>
              <a:t>exploiting</a:t>
            </a:r>
            <a:r>
              <a:rPr lang="en-GB" dirty="0"/>
              <a:t>) und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b="1" dirty="0" err="1"/>
              <a:t>Erforschen</a:t>
            </a:r>
            <a:r>
              <a:rPr lang="en-GB" b="1" dirty="0"/>
              <a:t> von </a:t>
            </a:r>
            <a:r>
              <a:rPr lang="en-GB" b="1" dirty="0" err="1"/>
              <a:t>neuem</a:t>
            </a:r>
            <a:r>
              <a:rPr lang="en-GB" dirty="0"/>
              <a:t> (</a:t>
            </a:r>
            <a:r>
              <a:rPr lang="en-GB" b="1" dirty="0">
                <a:solidFill>
                  <a:schemeClr val="accent1"/>
                </a:solidFill>
              </a:rPr>
              <a:t>exploring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Z.B. </a:t>
            </a:r>
            <a:r>
              <a:rPr lang="en-GB" dirty="0" err="1"/>
              <a:t>statt</a:t>
            </a:r>
            <a:r>
              <a:rPr lang="en-GB" dirty="0"/>
              <a:t> </a:t>
            </a:r>
            <a:r>
              <a:rPr lang="en-GB" dirty="0" err="1"/>
              <a:t>immer</a:t>
            </a:r>
            <a:r>
              <a:rPr lang="en-GB" dirty="0"/>
              <a:t> den </a:t>
            </a:r>
            <a:r>
              <a:rPr lang="en-GB" dirty="0" err="1"/>
              <a:t>Weg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b="1" dirty="0" err="1"/>
              <a:t>höchsten</a:t>
            </a:r>
            <a:r>
              <a:rPr lang="en-GB" b="1" dirty="0"/>
              <a:t> Wert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gehen</a:t>
            </a:r>
            <a:r>
              <a:rPr lang="en-GB" dirty="0"/>
              <a:t>, </a:t>
            </a:r>
            <a:r>
              <a:rPr lang="en-GB" dirty="0" err="1"/>
              <a:t>nimm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b="1" dirty="0"/>
              <a:t>25% </a:t>
            </a:r>
            <a:r>
              <a:rPr lang="en-GB" b="1" dirty="0" err="1"/>
              <a:t>Wahrscheinlichkeit</a:t>
            </a:r>
            <a:r>
              <a:rPr lang="en-GB" b="1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b="1" dirty="0" err="1"/>
              <a:t>zufälligen</a:t>
            </a:r>
            <a:r>
              <a:rPr lang="en-GB" b="1" dirty="0"/>
              <a:t> </a:t>
            </a:r>
            <a:r>
              <a:rPr lang="en-GB" b="1" dirty="0" err="1"/>
              <a:t>Weg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03213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C751E-7FFE-9D0C-D307-BFDE609D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 </a:t>
            </a:r>
            <a:r>
              <a:rPr lang="en-GB" dirty="0" err="1"/>
              <a:t>Lösung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15E9AE-52CA-7992-CA56-6312730E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Finde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Gleichgewicht</a:t>
            </a:r>
            <a:r>
              <a:rPr lang="en-GB" dirty="0"/>
              <a:t> </a:t>
            </a:r>
            <a:r>
              <a:rPr lang="en-GB" dirty="0" err="1"/>
              <a:t>zwischen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b="1" dirty="0" err="1"/>
              <a:t>Verlassen</a:t>
            </a:r>
            <a:r>
              <a:rPr lang="en-GB" b="1" dirty="0"/>
              <a:t> auf </a:t>
            </a:r>
            <a:r>
              <a:rPr lang="en-GB" b="1" dirty="0" err="1"/>
              <a:t>bereits</a:t>
            </a:r>
            <a:r>
              <a:rPr lang="en-GB" b="1" dirty="0"/>
              <a:t> </a:t>
            </a:r>
            <a:r>
              <a:rPr lang="en-GB" b="1" dirty="0" err="1"/>
              <a:t>gelerntem</a:t>
            </a:r>
            <a:r>
              <a:rPr lang="en-GB" dirty="0"/>
              <a:t> (</a:t>
            </a:r>
            <a:r>
              <a:rPr lang="en-GB" b="1" dirty="0">
                <a:solidFill>
                  <a:schemeClr val="accent1"/>
                </a:solidFill>
              </a:rPr>
              <a:t>exploiting</a:t>
            </a:r>
            <a:r>
              <a:rPr lang="en-GB" dirty="0"/>
              <a:t>) und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b="1" dirty="0" err="1"/>
              <a:t>Erforschen</a:t>
            </a:r>
            <a:r>
              <a:rPr lang="en-GB" b="1" dirty="0"/>
              <a:t> von </a:t>
            </a:r>
            <a:r>
              <a:rPr lang="en-GB" b="1" dirty="0" err="1"/>
              <a:t>neuem</a:t>
            </a:r>
            <a:r>
              <a:rPr lang="en-GB" dirty="0"/>
              <a:t> (</a:t>
            </a:r>
            <a:r>
              <a:rPr lang="en-GB" b="1" dirty="0">
                <a:solidFill>
                  <a:schemeClr val="accent1"/>
                </a:solidFill>
              </a:rPr>
              <a:t>exploring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Z.B. </a:t>
            </a:r>
            <a:r>
              <a:rPr lang="en-GB" dirty="0" err="1"/>
              <a:t>statt</a:t>
            </a:r>
            <a:r>
              <a:rPr lang="en-GB" dirty="0"/>
              <a:t> </a:t>
            </a:r>
            <a:r>
              <a:rPr lang="en-GB" dirty="0" err="1"/>
              <a:t>immer</a:t>
            </a:r>
            <a:r>
              <a:rPr lang="en-GB" dirty="0"/>
              <a:t> den </a:t>
            </a:r>
            <a:r>
              <a:rPr lang="en-GB" dirty="0" err="1"/>
              <a:t>Weg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b="1" dirty="0" err="1"/>
              <a:t>höchsten</a:t>
            </a:r>
            <a:r>
              <a:rPr lang="en-GB" b="1" dirty="0"/>
              <a:t> Wert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gehen</a:t>
            </a:r>
            <a:r>
              <a:rPr lang="en-GB" dirty="0"/>
              <a:t>, </a:t>
            </a:r>
            <a:r>
              <a:rPr lang="en-GB" dirty="0" err="1"/>
              <a:t>nimm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b="1" dirty="0"/>
              <a:t>25% </a:t>
            </a:r>
            <a:r>
              <a:rPr lang="en-GB" b="1" dirty="0" err="1"/>
              <a:t>Wahrscheinlichkeit</a:t>
            </a:r>
            <a:r>
              <a:rPr lang="en-GB" b="1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b="1" dirty="0" err="1"/>
              <a:t>zufälligen</a:t>
            </a:r>
            <a:r>
              <a:rPr lang="en-GB" b="1" dirty="0"/>
              <a:t> </a:t>
            </a:r>
            <a:r>
              <a:rPr lang="en-GB" b="1" dirty="0" err="1"/>
              <a:t>Weg</a:t>
            </a:r>
            <a:endParaRPr lang="en-GB" b="1" dirty="0"/>
          </a:p>
          <a:p>
            <a:pPr lvl="1"/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b="1" dirty="0" err="1"/>
              <a:t>Wahrscheinlichkeit</a:t>
            </a:r>
            <a:r>
              <a:rPr lang="en-GB" dirty="0"/>
              <a:t> (</a:t>
            </a:r>
            <a:r>
              <a:rPr lang="en-GB" b="1" dirty="0">
                <a:solidFill>
                  <a:schemeClr val="accent1"/>
                </a:solidFill>
              </a:rPr>
              <a:t>exploration rate</a:t>
            </a:r>
            <a:r>
              <a:rPr lang="en-GB" dirty="0"/>
              <a:t>) </a:t>
            </a:r>
            <a:r>
              <a:rPr lang="en-GB" dirty="0" err="1"/>
              <a:t>kann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b="1" dirty="0" err="1"/>
              <a:t>dynamisch</a:t>
            </a:r>
            <a:r>
              <a:rPr lang="en-GB" dirty="0"/>
              <a:t> sein, </a:t>
            </a:r>
            <a:r>
              <a:rPr lang="en-GB" dirty="0" err="1"/>
              <a:t>sodass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z.B.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Laufe</a:t>
            </a:r>
            <a:r>
              <a:rPr lang="en-GB" dirty="0"/>
              <a:t> der Zeit </a:t>
            </a:r>
            <a:r>
              <a:rPr lang="en-GB" dirty="0" err="1"/>
              <a:t>geringer</a:t>
            </a:r>
            <a:r>
              <a:rPr lang="en-GB" dirty="0"/>
              <a:t> </a:t>
            </a:r>
            <a:r>
              <a:rPr lang="en-GB" dirty="0" err="1"/>
              <a:t>wird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69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340502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28" name="Picture 4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21" y="4919134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4091516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Agent</a:t>
            </a:r>
            <a:r>
              <a:rPr lang="en-GB" dirty="0"/>
              <a:t>: </a:t>
            </a:r>
            <a:r>
              <a:rPr lang="en-GB" dirty="0" err="1"/>
              <a:t>Roboter</a:t>
            </a:r>
            <a:endParaRPr lang="en-GB" dirty="0"/>
          </a:p>
          <a:p>
            <a:r>
              <a:rPr lang="en-GB" b="1" dirty="0" err="1">
                <a:solidFill>
                  <a:schemeClr val="accent1"/>
                </a:solidFill>
              </a:rPr>
              <a:t>Aktionen</a:t>
            </a:r>
            <a:r>
              <a:rPr lang="en-GB" dirty="0"/>
              <a:t>: </a:t>
            </a:r>
            <a:r>
              <a:rPr lang="en-GB" dirty="0" err="1"/>
              <a:t>nimm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Weg</a:t>
            </a:r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State</a:t>
            </a:r>
            <a:r>
              <a:rPr lang="en-GB" dirty="0"/>
              <a:t>: Labyrinth, </a:t>
            </a:r>
            <a:r>
              <a:rPr lang="en-GB" dirty="0" err="1"/>
              <a:t>Positionen</a:t>
            </a:r>
            <a:r>
              <a:rPr lang="en-GB" dirty="0"/>
              <a:t>, Q-</a:t>
            </a:r>
            <a:r>
              <a:rPr lang="en-GB" dirty="0" err="1"/>
              <a:t>Werte</a:t>
            </a:r>
            <a:endParaRPr lang="en-GB" dirty="0"/>
          </a:p>
          <a:p>
            <a:r>
              <a:rPr lang="en-GB" b="1" dirty="0" err="1">
                <a:solidFill>
                  <a:schemeClr val="accent1"/>
                </a:solidFill>
              </a:rPr>
              <a:t>Belohnungen</a:t>
            </a:r>
            <a:r>
              <a:rPr lang="en-GB" dirty="0"/>
              <a:t>: </a:t>
            </a:r>
            <a:r>
              <a:rPr lang="en-GB" dirty="0" err="1"/>
              <a:t>Zahlen</a:t>
            </a:r>
            <a:r>
              <a:rPr lang="en-GB" dirty="0"/>
              <a:t> </a:t>
            </a:r>
            <a:r>
              <a:rPr lang="en-GB" dirty="0" err="1"/>
              <a:t>entlang</a:t>
            </a:r>
            <a:r>
              <a:rPr lang="en-GB" dirty="0"/>
              <a:t> der </a:t>
            </a:r>
            <a:r>
              <a:rPr lang="en-GB" dirty="0" err="1"/>
              <a:t>Wege</a:t>
            </a:r>
            <a:endParaRPr lang="en-GB" dirty="0"/>
          </a:p>
          <a:p>
            <a:r>
              <a:rPr lang="en-GB" b="1" dirty="0" err="1">
                <a:solidFill>
                  <a:schemeClr val="accent1"/>
                </a:solidFill>
              </a:rPr>
              <a:t>Ziel</a:t>
            </a:r>
            <a:r>
              <a:rPr lang="en-GB" dirty="0"/>
              <a:t>: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Weg</a:t>
            </a:r>
            <a:r>
              <a:rPr lang="en-GB" dirty="0"/>
              <a:t> </a:t>
            </a:r>
            <a:r>
              <a:rPr lang="en-GB" dirty="0" err="1"/>
              <a:t>zur</a:t>
            </a:r>
            <a:r>
              <a:rPr lang="en-GB" dirty="0"/>
              <a:t> Batterie </a:t>
            </a:r>
            <a:r>
              <a:rPr lang="en-GB" dirty="0" err="1"/>
              <a:t>finden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11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4897575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171442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Immer</a:t>
            </a:r>
            <a:r>
              <a:rPr lang="en-GB" dirty="0"/>
              <a:t>, </a:t>
            </a:r>
            <a:r>
              <a:rPr lang="en-GB" dirty="0" err="1"/>
              <a:t>wenn</a:t>
            </a:r>
            <a:r>
              <a:rPr lang="en-GB" dirty="0"/>
              <a:t> der </a:t>
            </a:r>
            <a:r>
              <a:rPr lang="en-GB" dirty="0" err="1"/>
              <a:t>Roboter</a:t>
            </a:r>
            <a:r>
              <a:rPr lang="en-GB" dirty="0"/>
              <a:t> auf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b="1" dirty="0" err="1"/>
              <a:t>neue</a:t>
            </a:r>
            <a:r>
              <a:rPr lang="en-GB" b="1" dirty="0"/>
              <a:t> </a:t>
            </a:r>
            <a:r>
              <a:rPr lang="en-GB" b="1" dirty="0" err="1"/>
              <a:t>Kreuzung</a:t>
            </a:r>
            <a:r>
              <a:rPr lang="en-GB" b="1" dirty="0"/>
              <a:t> </a:t>
            </a:r>
            <a:r>
              <a:rPr lang="en-GB" dirty="0" err="1"/>
              <a:t>stößt</a:t>
            </a:r>
            <a:r>
              <a:rPr lang="en-GB" dirty="0"/>
              <a:t>, </a:t>
            </a:r>
            <a:r>
              <a:rPr lang="en-GB" dirty="0" err="1"/>
              <a:t>schreibt</a:t>
            </a:r>
            <a:r>
              <a:rPr lang="en-GB" dirty="0"/>
              <a:t> er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zufällige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Zahl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(</a:t>
            </a:r>
            <a:r>
              <a:rPr lang="en-GB" b="1" dirty="0" err="1">
                <a:solidFill>
                  <a:schemeClr val="accent1"/>
                </a:solidFill>
              </a:rPr>
              <a:t>würfeln</a:t>
            </a:r>
            <a:r>
              <a:rPr lang="en-GB" dirty="0"/>
              <a:t>) auf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b="1" dirty="0" err="1"/>
              <a:t>möglichen</a:t>
            </a:r>
            <a:r>
              <a:rPr lang="en-GB" b="1" dirty="0"/>
              <a:t> </a:t>
            </a:r>
            <a:r>
              <a:rPr lang="en-GB" b="1" dirty="0" err="1"/>
              <a:t>Weg</a:t>
            </a:r>
            <a:endParaRPr lang="en-GB" b="1" dirty="0"/>
          </a:p>
          <a:p>
            <a:r>
              <a:rPr lang="en-GB" dirty="0"/>
              <a:t>Der </a:t>
            </a:r>
            <a:r>
              <a:rPr lang="en-GB" dirty="0" err="1"/>
              <a:t>Roboter</a:t>
            </a:r>
            <a:r>
              <a:rPr lang="en-GB" dirty="0"/>
              <a:t> </a:t>
            </a:r>
            <a:r>
              <a:rPr lang="en-GB" dirty="0" err="1"/>
              <a:t>geht</a:t>
            </a:r>
            <a:r>
              <a:rPr lang="en-GB" dirty="0"/>
              <a:t> </a:t>
            </a:r>
            <a:r>
              <a:rPr lang="en-GB" dirty="0" err="1"/>
              <a:t>dann</a:t>
            </a:r>
            <a:r>
              <a:rPr lang="en-GB" dirty="0"/>
              <a:t> den </a:t>
            </a:r>
            <a:r>
              <a:rPr lang="en-GB" dirty="0" err="1"/>
              <a:t>Weg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der </a:t>
            </a:r>
            <a:r>
              <a:rPr lang="en-GB" b="1" dirty="0" err="1">
                <a:solidFill>
                  <a:schemeClr val="accent1"/>
                </a:solidFill>
              </a:rPr>
              <a:t>höchsten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Zahl</a:t>
            </a:r>
            <a:endParaRPr lang="en-GB" b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32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5736561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320781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923AD00B-FBBF-7244-6041-EE3EB992844E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41825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Wenn</a:t>
            </a:r>
            <a:r>
              <a:rPr lang="en-GB" dirty="0"/>
              <a:t> der </a:t>
            </a:r>
            <a:r>
              <a:rPr lang="en-GB" dirty="0" err="1"/>
              <a:t>Roboter</a:t>
            </a:r>
            <a:r>
              <a:rPr lang="en-GB" dirty="0"/>
              <a:t> in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Sackgasse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 err="1"/>
              <a:t>kommt</a:t>
            </a:r>
            <a:r>
              <a:rPr lang="en-GB" dirty="0"/>
              <a:t>, </a:t>
            </a:r>
            <a:r>
              <a:rPr lang="en-GB" dirty="0" err="1"/>
              <a:t>schreibt</a:t>
            </a:r>
            <a:r>
              <a:rPr lang="en-GB" dirty="0"/>
              <a:t> er </a:t>
            </a:r>
            <a:r>
              <a:rPr lang="en-GB" b="1" dirty="0">
                <a:solidFill>
                  <a:schemeClr val="accent4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98965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5736561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974456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41825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Wenn</a:t>
            </a:r>
            <a:r>
              <a:rPr lang="en-GB" dirty="0"/>
              <a:t> der </a:t>
            </a:r>
            <a:r>
              <a:rPr lang="en-GB" dirty="0" err="1"/>
              <a:t>Roboter</a:t>
            </a:r>
            <a:r>
              <a:rPr lang="en-GB" dirty="0"/>
              <a:t> in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Sackgasse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 err="1"/>
              <a:t>kommt</a:t>
            </a:r>
            <a:r>
              <a:rPr lang="en-GB" dirty="0"/>
              <a:t>, </a:t>
            </a:r>
            <a:r>
              <a:rPr lang="en-GB" dirty="0" err="1"/>
              <a:t>schreibt</a:t>
            </a:r>
            <a:r>
              <a:rPr lang="en-GB" dirty="0"/>
              <a:t> er </a:t>
            </a:r>
            <a:r>
              <a:rPr lang="en-GB" b="1" dirty="0">
                <a:solidFill>
                  <a:schemeClr val="accent4"/>
                </a:solidFill>
              </a:rPr>
              <a:t>-1</a:t>
            </a:r>
          </a:p>
          <a:p>
            <a:r>
              <a:rPr lang="en-GB" dirty="0"/>
              <a:t>Dann </a:t>
            </a:r>
            <a:r>
              <a:rPr lang="en-GB" dirty="0" err="1"/>
              <a:t>wird</a:t>
            </a:r>
            <a:r>
              <a:rPr lang="en-GB" dirty="0"/>
              <a:t> die </a:t>
            </a:r>
            <a:r>
              <a:rPr lang="en-GB" b="1" dirty="0" err="1"/>
              <a:t>Zahl</a:t>
            </a:r>
            <a:r>
              <a:rPr lang="en-GB" dirty="0"/>
              <a:t> des </a:t>
            </a:r>
            <a:r>
              <a:rPr lang="en-GB" dirty="0" err="1"/>
              <a:t>Weges</a:t>
            </a:r>
            <a:r>
              <a:rPr lang="en-GB" dirty="0"/>
              <a:t>, </a:t>
            </a:r>
            <a:r>
              <a:rPr lang="en-GB" b="1" dirty="0"/>
              <a:t>von </a:t>
            </a:r>
            <a:r>
              <a:rPr lang="en-GB" b="1" dirty="0" err="1"/>
              <a:t>welchem</a:t>
            </a:r>
            <a:r>
              <a:rPr lang="en-GB" b="1" dirty="0"/>
              <a:t> der </a:t>
            </a:r>
            <a:r>
              <a:rPr lang="en-GB" b="1" dirty="0" err="1"/>
              <a:t>Roboter</a:t>
            </a:r>
            <a:r>
              <a:rPr lang="en-GB" b="1" dirty="0"/>
              <a:t> </a:t>
            </a:r>
            <a:r>
              <a:rPr lang="en-GB" b="1" dirty="0" err="1"/>
              <a:t>kam</a:t>
            </a:r>
            <a:r>
              <a:rPr lang="en-GB" dirty="0"/>
              <a:t>, auf den </a:t>
            </a:r>
            <a:r>
              <a:rPr lang="en-GB" dirty="0" err="1"/>
              <a:t>neuen</a:t>
            </a:r>
            <a:r>
              <a:rPr lang="en-GB" dirty="0"/>
              <a:t> </a:t>
            </a:r>
            <a:r>
              <a:rPr lang="en-GB" b="1" dirty="0" err="1"/>
              <a:t>höchsten</a:t>
            </a:r>
            <a:r>
              <a:rPr lang="en-GB" b="1" dirty="0"/>
              <a:t> wert</a:t>
            </a:r>
            <a:r>
              <a:rPr lang="en-GB" dirty="0"/>
              <a:t> (-1), </a:t>
            </a:r>
            <a:r>
              <a:rPr lang="en-GB" b="1" dirty="0">
                <a:solidFill>
                  <a:schemeClr val="accent1"/>
                </a:solidFill>
              </a:rPr>
              <a:t>minus </a:t>
            </a:r>
            <a:r>
              <a:rPr lang="en-GB" b="1" dirty="0" err="1">
                <a:solidFill>
                  <a:schemeClr val="accent1"/>
                </a:solidFill>
              </a:rPr>
              <a:t>eins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(-1-1=-2), </a:t>
            </a:r>
            <a:r>
              <a:rPr lang="en-GB" dirty="0" err="1"/>
              <a:t>gesetzt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05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4897576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">
            <a:extLst>
              <a:ext uri="{FF2B5EF4-FFF2-40B4-BE49-F238E27FC236}">
                <a16:creationId xmlns:a16="http://schemas.microsoft.com/office/drawing/2014/main" id="{1B94F0D5-0AEB-B5E3-7FEE-384991E01E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091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Wenn</a:t>
            </a:r>
            <a:r>
              <a:rPr lang="en-GB" dirty="0"/>
              <a:t> der </a:t>
            </a:r>
            <a:r>
              <a:rPr lang="en-GB" dirty="0" err="1"/>
              <a:t>Roboter</a:t>
            </a:r>
            <a:r>
              <a:rPr lang="en-GB" dirty="0"/>
              <a:t> in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1"/>
                </a:solidFill>
              </a:rPr>
              <a:t>Sackgasse</a:t>
            </a:r>
            <a:r>
              <a:rPr lang="en-GB" dirty="0"/>
              <a:t> war, </a:t>
            </a:r>
            <a:r>
              <a:rPr lang="en-GB" dirty="0" err="1"/>
              <a:t>geht</a:t>
            </a:r>
            <a:r>
              <a:rPr lang="en-GB" dirty="0"/>
              <a:t> er </a:t>
            </a:r>
            <a:r>
              <a:rPr lang="en-GB" dirty="0" err="1"/>
              <a:t>wieder</a:t>
            </a:r>
            <a:r>
              <a:rPr lang="en-GB" dirty="0"/>
              <a:t>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b="1" dirty="0" err="1"/>
              <a:t>letzten</a:t>
            </a:r>
            <a:r>
              <a:rPr lang="en-GB" b="1" dirty="0"/>
              <a:t> </a:t>
            </a:r>
            <a:r>
              <a:rPr lang="en-GB" b="1" dirty="0" err="1"/>
              <a:t>Kreuzung</a:t>
            </a:r>
            <a:r>
              <a:rPr lang="en-GB" b="1" dirty="0"/>
              <a:t> </a:t>
            </a:r>
            <a:r>
              <a:rPr lang="en-GB" dirty="0" err="1"/>
              <a:t>zurück</a:t>
            </a:r>
            <a:r>
              <a:rPr lang="en-GB" dirty="0"/>
              <a:t> und </a:t>
            </a:r>
            <a:r>
              <a:rPr lang="en-GB" dirty="0" err="1"/>
              <a:t>nimmt</a:t>
            </a:r>
            <a:r>
              <a:rPr lang="en-GB" dirty="0"/>
              <a:t> den </a:t>
            </a:r>
            <a:r>
              <a:rPr lang="en-GB" dirty="0" err="1"/>
              <a:t>neuen</a:t>
            </a:r>
            <a:r>
              <a:rPr lang="en-GB" dirty="0"/>
              <a:t> </a:t>
            </a:r>
            <a:r>
              <a:rPr lang="en-GB" dirty="0" err="1"/>
              <a:t>Weg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der </a:t>
            </a:r>
            <a:r>
              <a:rPr lang="en-GB" dirty="0" err="1"/>
              <a:t>größten</a:t>
            </a:r>
            <a:r>
              <a:rPr lang="en-GB" dirty="0"/>
              <a:t> </a:t>
            </a:r>
            <a:r>
              <a:rPr lang="en-GB" dirty="0" err="1"/>
              <a:t>Zahl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44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741728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804692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E8C3D1EE-D64E-5D96-CF90-9823A171C76E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4091516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Neue </a:t>
            </a:r>
            <a:r>
              <a:rPr lang="en-GB" b="1" dirty="0" err="1"/>
              <a:t>Kreuzung</a:t>
            </a:r>
            <a:r>
              <a:rPr lang="en-GB" b="1" dirty="0"/>
              <a:t> </a:t>
            </a:r>
            <a:r>
              <a:rPr lang="en-GB" dirty="0"/>
              <a:t>-&gt; </a:t>
            </a:r>
            <a:r>
              <a:rPr lang="en-GB" dirty="0" err="1"/>
              <a:t>zufällige</a:t>
            </a:r>
            <a:r>
              <a:rPr lang="en-GB" dirty="0"/>
              <a:t> </a:t>
            </a:r>
            <a:r>
              <a:rPr lang="en-GB" dirty="0" err="1"/>
              <a:t>Zahlen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64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Robot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741728"/>
            <a:ext cx="480664" cy="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Spiel</a:t>
            </a:r>
          </a:p>
        </p:txBody>
      </p:sp>
      <p:graphicFrame>
        <p:nvGraphicFramePr>
          <p:cNvPr id="6" name="Maze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60478"/>
              </p:ext>
            </p:extLst>
          </p:nvPr>
        </p:nvGraphicFramePr>
        <p:xfrm>
          <a:off x="5249333" y="648758"/>
          <a:ext cx="5223933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41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401841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</a:tblGrid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330976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4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</a:tbl>
          </a:graphicData>
        </a:graphic>
      </p:graphicFrame>
      <p:pic>
        <p:nvPicPr>
          <p:cNvPr id="1030" name="Battery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72" y="1690688"/>
            <a:ext cx="493777" cy="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5004829B-1107-7804-28FB-74C65A95E4C7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4091516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Neue </a:t>
            </a:r>
            <a:r>
              <a:rPr lang="en-GB" b="1" dirty="0" err="1"/>
              <a:t>Kreuzung</a:t>
            </a:r>
            <a:r>
              <a:rPr lang="en-GB" b="1" dirty="0"/>
              <a:t> </a:t>
            </a:r>
            <a:r>
              <a:rPr lang="en-GB" dirty="0"/>
              <a:t>-&gt; </a:t>
            </a:r>
            <a:r>
              <a:rPr lang="en-GB" dirty="0" err="1"/>
              <a:t>zufällige</a:t>
            </a:r>
            <a:r>
              <a:rPr lang="en-GB" dirty="0"/>
              <a:t> </a:t>
            </a:r>
            <a:r>
              <a:rPr lang="en-GB" dirty="0" err="1"/>
              <a:t>Zahlen</a:t>
            </a:r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Update</a:t>
            </a:r>
            <a:r>
              <a:rPr lang="en-GB" dirty="0"/>
              <a:t> die </a:t>
            </a:r>
            <a:r>
              <a:rPr lang="en-GB" dirty="0" err="1"/>
              <a:t>Zahl</a:t>
            </a:r>
            <a:r>
              <a:rPr lang="en-GB" dirty="0"/>
              <a:t> des </a:t>
            </a:r>
            <a:r>
              <a:rPr lang="en-GB" dirty="0" err="1"/>
              <a:t>Weges</a:t>
            </a:r>
            <a:r>
              <a:rPr lang="en-GB" dirty="0"/>
              <a:t> auf die </a:t>
            </a:r>
            <a:r>
              <a:rPr lang="en-GB" dirty="0" err="1"/>
              <a:t>neue</a:t>
            </a:r>
            <a:r>
              <a:rPr lang="en-GB" dirty="0"/>
              <a:t> </a:t>
            </a:r>
            <a:r>
              <a:rPr lang="en-GB" dirty="0" err="1"/>
              <a:t>größte</a:t>
            </a:r>
            <a:r>
              <a:rPr lang="en-GB" dirty="0"/>
              <a:t> </a:t>
            </a:r>
            <a:r>
              <a:rPr lang="en-GB" dirty="0" err="1"/>
              <a:t>Zahl</a:t>
            </a:r>
            <a:r>
              <a:rPr lang="en-GB" dirty="0"/>
              <a:t> (6) minus </a:t>
            </a:r>
            <a:r>
              <a:rPr lang="en-GB" dirty="0" err="1"/>
              <a:t>eins</a:t>
            </a:r>
            <a:r>
              <a:rPr lang="en-GB" dirty="0"/>
              <a:t>(6-1=5)</a:t>
            </a:r>
          </a:p>
        </p:txBody>
      </p:sp>
    </p:spTree>
    <p:extLst>
      <p:ext uri="{BB962C8B-B14F-4D97-AF65-F5344CB8AC3E}">
        <p14:creationId xmlns:p14="http://schemas.microsoft.com/office/powerpoint/2010/main" val="207829993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866</Words>
  <Application>Microsoft Office PowerPoint</Application>
  <PresentationFormat>Widescreen</PresentationFormat>
  <Paragraphs>212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Poppins</vt:lpstr>
      <vt:lpstr>Enaris PPT Endfassung</vt:lpstr>
      <vt:lpstr>Labyrinth</vt:lpstr>
      <vt:lpstr>Grundregeln</vt:lpstr>
      <vt:lpstr>Das Spiel</vt:lpstr>
      <vt:lpstr>Das Spiel</vt:lpstr>
      <vt:lpstr>Das Spiel</vt:lpstr>
      <vt:lpstr>Das Spiel</vt:lpstr>
      <vt:lpstr>Das Spiel</vt:lpstr>
      <vt:lpstr>Das Spiel</vt:lpstr>
      <vt:lpstr>Das Spiel</vt:lpstr>
      <vt:lpstr>Das Spiel</vt:lpstr>
      <vt:lpstr>Das Spiel</vt:lpstr>
      <vt:lpstr>Das Spiel</vt:lpstr>
      <vt:lpstr>Das Spiel</vt:lpstr>
      <vt:lpstr>Das Spiel</vt:lpstr>
      <vt:lpstr>Das Spiel</vt:lpstr>
      <vt:lpstr>Das Spiel</vt:lpstr>
      <vt:lpstr>Das Spiel</vt:lpstr>
      <vt:lpstr>Das Spiel</vt:lpstr>
      <vt:lpstr>Exploration    vs Exploitation</vt:lpstr>
      <vt:lpstr>Das Problem</vt:lpstr>
      <vt:lpstr>Das Problem</vt:lpstr>
      <vt:lpstr>Das Problem</vt:lpstr>
      <vt:lpstr>Das Problem</vt:lpstr>
      <vt:lpstr>Die Lösung</vt:lpstr>
      <vt:lpstr>Die Lösung</vt:lpstr>
      <vt:lpstr>Die Lösung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Menzinger Manuel</cp:lastModifiedBy>
  <cp:revision>21</cp:revision>
  <dcterms:created xsi:type="dcterms:W3CDTF">2021-08-31T10:26:40Z</dcterms:created>
  <dcterms:modified xsi:type="dcterms:W3CDTF">2022-12-31T09:14:41Z</dcterms:modified>
</cp:coreProperties>
</file>