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79" d="100"/>
          <a:sy n="79" d="100"/>
        </p:scale>
        <p:origin x="29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– </a:t>
            </a:r>
            <a:r>
              <a:rPr lang="en-GB" dirty="0" err="1"/>
              <a:t>Einfaches</a:t>
            </a:r>
            <a:r>
              <a:rPr lang="en-GB"/>
              <a:t> Labyrinth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97795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752" y="221975"/>
            <a:ext cx="876233" cy="4607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10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– Einfaches Labyrinth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19</cp:revision>
  <dcterms:created xsi:type="dcterms:W3CDTF">2021-08-31T10:26:40Z</dcterms:created>
  <dcterms:modified xsi:type="dcterms:W3CDTF">2022-12-31T07:52:16Z</dcterms:modified>
</cp:coreProperties>
</file>