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36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c8326ee3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1c8326ee3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/>
          <p:nvPr/>
        </p:nvSpPr>
        <p:spPr>
          <a:xfrm>
            <a:off x="80032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88" name="Google Shape;88;p14"/>
          <p:cNvSpPr/>
          <p:nvPr/>
        </p:nvSpPr>
        <p:spPr>
          <a:xfrm>
            <a:off x="80032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89" name="Google Shape;89;p14"/>
          <p:cNvSpPr/>
          <p:nvPr/>
        </p:nvSpPr>
        <p:spPr>
          <a:xfrm>
            <a:off x="173517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90" name="Google Shape;90;p14"/>
          <p:cNvSpPr/>
          <p:nvPr/>
        </p:nvSpPr>
        <p:spPr>
          <a:xfrm>
            <a:off x="173517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91" name="Google Shape;91;p14"/>
          <p:cNvSpPr/>
          <p:nvPr/>
        </p:nvSpPr>
        <p:spPr>
          <a:xfrm>
            <a:off x="267002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92" name="Google Shape;92;p14"/>
          <p:cNvSpPr/>
          <p:nvPr/>
        </p:nvSpPr>
        <p:spPr>
          <a:xfrm>
            <a:off x="267002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93" name="Google Shape;93;p14"/>
          <p:cNvSpPr/>
          <p:nvPr/>
        </p:nvSpPr>
        <p:spPr>
          <a:xfrm>
            <a:off x="360487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94" name="Google Shape;94;p14"/>
          <p:cNvSpPr/>
          <p:nvPr/>
        </p:nvSpPr>
        <p:spPr>
          <a:xfrm>
            <a:off x="360487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95" name="Google Shape;95;p14"/>
          <p:cNvSpPr/>
          <p:nvPr/>
        </p:nvSpPr>
        <p:spPr>
          <a:xfrm>
            <a:off x="453972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96" name="Google Shape;96;p14"/>
          <p:cNvSpPr/>
          <p:nvPr/>
        </p:nvSpPr>
        <p:spPr>
          <a:xfrm>
            <a:off x="453972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97" name="Google Shape;97;p14"/>
          <p:cNvSpPr/>
          <p:nvPr/>
        </p:nvSpPr>
        <p:spPr>
          <a:xfrm>
            <a:off x="547457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98" name="Google Shape;98;p14"/>
          <p:cNvSpPr/>
          <p:nvPr/>
        </p:nvSpPr>
        <p:spPr>
          <a:xfrm>
            <a:off x="547457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99" name="Google Shape;99;p14"/>
          <p:cNvSpPr/>
          <p:nvPr/>
        </p:nvSpPr>
        <p:spPr>
          <a:xfrm>
            <a:off x="640942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00" name="Google Shape;100;p14"/>
          <p:cNvSpPr/>
          <p:nvPr/>
        </p:nvSpPr>
        <p:spPr>
          <a:xfrm>
            <a:off x="640942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01" name="Google Shape;101;p14"/>
          <p:cNvSpPr/>
          <p:nvPr/>
        </p:nvSpPr>
        <p:spPr>
          <a:xfrm>
            <a:off x="734427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02" name="Google Shape;102;p14"/>
          <p:cNvSpPr/>
          <p:nvPr/>
        </p:nvSpPr>
        <p:spPr>
          <a:xfrm>
            <a:off x="734427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03" name="Google Shape;103;p14"/>
          <p:cNvSpPr/>
          <p:nvPr/>
        </p:nvSpPr>
        <p:spPr>
          <a:xfrm>
            <a:off x="827912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04" name="Google Shape;104;p14"/>
          <p:cNvSpPr/>
          <p:nvPr/>
        </p:nvSpPr>
        <p:spPr>
          <a:xfrm>
            <a:off x="827912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05" name="Google Shape;105;p14"/>
          <p:cNvSpPr/>
          <p:nvPr/>
        </p:nvSpPr>
        <p:spPr>
          <a:xfrm>
            <a:off x="9213975" y="1003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06" name="Google Shape;106;p14"/>
          <p:cNvSpPr/>
          <p:nvPr/>
        </p:nvSpPr>
        <p:spPr>
          <a:xfrm>
            <a:off x="9213975" y="1978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07" name="Google Shape;107;p14"/>
          <p:cNvSpPr/>
          <p:nvPr/>
        </p:nvSpPr>
        <p:spPr>
          <a:xfrm>
            <a:off x="80032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08" name="Google Shape;108;p14"/>
          <p:cNvSpPr/>
          <p:nvPr/>
        </p:nvSpPr>
        <p:spPr>
          <a:xfrm>
            <a:off x="80032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09" name="Google Shape;109;p14"/>
          <p:cNvSpPr/>
          <p:nvPr/>
        </p:nvSpPr>
        <p:spPr>
          <a:xfrm>
            <a:off x="173517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10" name="Google Shape;110;p14"/>
          <p:cNvSpPr/>
          <p:nvPr/>
        </p:nvSpPr>
        <p:spPr>
          <a:xfrm>
            <a:off x="173517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11" name="Google Shape;111;p14"/>
          <p:cNvSpPr/>
          <p:nvPr/>
        </p:nvSpPr>
        <p:spPr>
          <a:xfrm>
            <a:off x="267002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12" name="Google Shape;112;p14"/>
          <p:cNvSpPr/>
          <p:nvPr/>
        </p:nvSpPr>
        <p:spPr>
          <a:xfrm>
            <a:off x="267002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13" name="Google Shape;113;p14"/>
          <p:cNvSpPr/>
          <p:nvPr/>
        </p:nvSpPr>
        <p:spPr>
          <a:xfrm>
            <a:off x="360487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14" name="Google Shape;114;p14"/>
          <p:cNvSpPr/>
          <p:nvPr/>
        </p:nvSpPr>
        <p:spPr>
          <a:xfrm>
            <a:off x="360487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15" name="Google Shape;115;p14"/>
          <p:cNvSpPr/>
          <p:nvPr/>
        </p:nvSpPr>
        <p:spPr>
          <a:xfrm>
            <a:off x="453972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16" name="Google Shape;116;p14"/>
          <p:cNvSpPr/>
          <p:nvPr/>
        </p:nvSpPr>
        <p:spPr>
          <a:xfrm>
            <a:off x="453972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17" name="Google Shape;117;p14"/>
          <p:cNvSpPr/>
          <p:nvPr/>
        </p:nvSpPr>
        <p:spPr>
          <a:xfrm>
            <a:off x="547457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18" name="Google Shape;118;p14"/>
          <p:cNvSpPr/>
          <p:nvPr/>
        </p:nvSpPr>
        <p:spPr>
          <a:xfrm>
            <a:off x="547457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19" name="Google Shape;119;p14"/>
          <p:cNvSpPr/>
          <p:nvPr/>
        </p:nvSpPr>
        <p:spPr>
          <a:xfrm>
            <a:off x="640942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20" name="Google Shape;120;p14"/>
          <p:cNvSpPr/>
          <p:nvPr/>
        </p:nvSpPr>
        <p:spPr>
          <a:xfrm>
            <a:off x="640942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21" name="Google Shape;121;p14"/>
          <p:cNvSpPr/>
          <p:nvPr/>
        </p:nvSpPr>
        <p:spPr>
          <a:xfrm>
            <a:off x="734427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22" name="Google Shape;122;p14"/>
          <p:cNvSpPr/>
          <p:nvPr/>
        </p:nvSpPr>
        <p:spPr>
          <a:xfrm>
            <a:off x="734427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23" name="Google Shape;123;p14"/>
          <p:cNvSpPr/>
          <p:nvPr/>
        </p:nvSpPr>
        <p:spPr>
          <a:xfrm>
            <a:off x="827912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24" name="Google Shape;124;p14"/>
          <p:cNvSpPr/>
          <p:nvPr/>
        </p:nvSpPr>
        <p:spPr>
          <a:xfrm>
            <a:off x="827912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25" name="Google Shape;125;p14"/>
          <p:cNvSpPr/>
          <p:nvPr/>
        </p:nvSpPr>
        <p:spPr>
          <a:xfrm>
            <a:off x="9213975" y="29535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26" name="Google Shape;126;p14"/>
          <p:cNvSpPr/>
          <p:nvPr/>
        </p:nvSpPr>
        <p:spPr>
          <a:xfrm>
            <a:off x="9213975" y="39287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27" name="Google Shape;127;p14"/>
          <p:cNvSpPr/>
          <p:nvPr/>
        </p:nvSpPr>
        <p:spPr>
          <a:xfrm>
            <a:off x="80032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28" name="Google Shape;128;p14"/>
          <p:cNvSpPr/>
          <p:nvPr/>
        </p:nvSpPr>
        <p:spPr>
          <a:xfrm>
            <a:off x="80032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29" name="Google Shape;129;p14"/>
          <p:cNvSpPr/>
          <p:nvPr/>
        </p:nvSpPr>
        <p:spPr>
          <a:xfrm>
            <a:off x="173517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30" name="Google Shape;130;p14"/>
          <p:cNvSpPr/>
          <p:nvPr/>
        </p:nvSpPr>
        <p:spPr>
          <a:xfrm>
            <a:off x="173517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31" name="Google Shape;131;p14"/>
          <p:cNvSpPr/>
          <p:nvPr/>
        </p:nvSpPr>
        <p:spPr>
          <a:xfrm>
            <a:off x="267002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32" name="Google Shape;132;p14"/>
          <p:cNvSpPr/>
          <p:nvPr/>
        </p:nvSpPr>
        <p:spPr>
          <a:xfrm>
            <a:off x="267002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33" name="Google Shape;133;p14"/>
          <p:cNvSpPr/>
          <p:nvPr/>
        </p:nvSpPr>
        <p:spPr>
          <a:xfrm>
            <a:off x="360487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34" name="Google Shape;134;p14"/>
          <p:cNvSpPr/>
          <p:nvPr/>
        </p:nvSpPr>
        <p:spPr>
          <a:xfrm>
            <a:off x="360487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35" name="Google Shape;135;p14"/>
          <p:cNvSpPr/>
          <p:nvPr/>
        </p:nvSpPr>
        <p:spPr>
          <a:xfrm>
            <a:off x="453972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36" name="Google Shape;136;p14"/>
          <p:cNvSpPr/>
          <p:nvPr/>
        </p:nvSpPr>
        <p:spPr>
          <a:xfrm>
            <a:off x="453972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37" name="Google Shape;137;p14"/>
          <p:cNvSpPr/>
          <p:nvPr/>
        </p:nvSpPr>
        <p:spPr>
          <a:xfrm>
            <a:off x="547457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38" name="Google Shape;138;p14"/>
          <p:cNvSpPr/>
          <p:nvPr/>
        </p:nvSpPr>
        <p:spPr>
          <a:xfrm>
            <a:off x="547457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39" name="Google Shape;139;p14"/>
          <p:cNvSpPr/>
          <p:nvPr/>
        </p:nvSpPr>
        <p:spPr>
          <a:xfrm>
            <a:off x="640942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40" name="Google Shape;140;p14"/>
          <p:cNvSpPr/>
          <p:nvPr/>
        </p:nvSpPr>
        <p:spPr>
          <a:xfrm>
            <a:off x="640942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41" name="Google Shape;141;p14"/>
          <p:cNvSpPr/>
          <p:nvPr/>
        </p:nvSpPr>
        <p:spPr>
          <a:xfrm>
            <a:off x="734427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42" name="Google Shape;142;p14"/>
          <p:cNvSpPr/>
          <p:nvPr/>
        </p:nvSpPr>
        <p:spPr>
          <a:xfrm>
            <a:off x="734427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43" name="Google Shape;143;p14"/>
          <p:cNvSpPr/>
          <p:nvPr/>
        </p:nvSpPr>
        <p:spPr>
          <a:xfrm>
            <a:off x="827912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44" name="Google Shape;144;p14"/>
          <p:cNvSpPr/>
          <p:nvPr/>
        </p:nvSpPr>
        <p:spPr>
          <a:xfrm>
            <a:off x="827912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  <p:sp>
        <p:nvSpPr>
          <p:cNvPr id="145" name="Google Shape;145;p14"/>
          <p:cNvSpPr/>
          <p:nvPr/>
        </p:nvSpPr>
        <p:spPr>
          <a:xfrm>
            <a:off x="9213975" y="4904013"/>
            <a:ext cx="677700" cy="677700"/>
          </a:xfrm>
          <a:prstGeom prst="ellips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1</a:t>
            </a:r>
            <a:endParaRPr sz="3000"/>
          </a:p>
        </p:txBody>
      </p:sp>
      <p:sp>
        <p:nvSpPr>
          <p:cNvPr id="146" name="Google Shape;146;p14"/>
          <p:cNvSpPr/>
          <p:nvPr/>
        </p:nvSpPr>
        <p:spPr>
          <a:xfrm>
            <a:off x="9213975" y="5879263"/>
            <a:ext cx="677700" cy="677700"/>
          </a:xfrm>
          <a:prstGeom prst="ellips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Custom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Menzinger Manuel</cp:lastModifiedBy>
  <cp:revision>1</cp:revision>
  <dcterms:modified xsi:type="dcterms:W3CDTF">2022-11-05T06:29:11Z</dcterms:modified>
</cp:coreProperties>
</file>