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10691813" cy="7559675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236" y="120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4515" y="685800"/>
            <a:ext cx="4849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1c8326ee3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1c8326ee3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/>
          <p:nvPr/>
        </p:nvSpPr>
        <p:spPr>
          <a:xfrm>
            <a:off x="800325" y="1003013"/>
            <a:ext cx="677700" cy="677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1</a:t>
            </a:r>
            <a:endParaRPr sz="3000"/>
          </a:p>
        </p:txBody>
      </p:sp>
      <p:sp>
        <p:nvSpPr>
          <p:cNvPr id="88" name="Google Shape;88;p14"/>
          <p:cNvSpPr/>
          <p:nvPr/>
        </p:nvSpPr>
        <p:spPr>
          <a:xfrm>
            <a:off x="800325" y="1978263"/>
            <a:ext cx="677700" cy="6777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</a:t>
            </a:r>
            <a:endParaRPr sz="3000"/>
          </a:p>
        </p:txBody>
      </p:sp>
      <p:sp>
        <p:nvSpPr>
          <p:cNvPr id="89" name="Google Shape;89;p14"/>
          <p:cNvSpPr/>
          <p:nvPr/>
        </p:nvSpPr>
        <p:spPr>
          <a:xfrm>
            <a:off x="1735175" y="1003013"/>
            <a:ext cx="677700" cy="677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1</a:t>
            </a:r>
            <a:endParaRPr sz="3000"/>
          </a:p>
        </p:txBody>
      </p:sp>
      <p:sp>
        <p:nvSpPr>
          <p:cNvPr id="90" name="Google Shape;90;p14"/>
          <p:cNvSpPr/>
          <p:nvPr/>
        </p:nvSpPr>
        <p:spPr>
          <a:xfrm>
            <a:off x="1735175" y="1978263"/>
            <a:ext cx="677700" cy="6777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</a:t>
            </a:r>
            <a:endParaRPr sz="3000"/>
          </a:p>
        </p:txBody>
      </p:sp>
      <p:sp>
        <p:nvSpPr>
          <p:cNvPr id="91" name="Google Shape;91;p14"/>
          <p:cNvSpPr/>
          <p:nvPr/>
        </p:nvSpPr>
        <p:spPr>
          <a:xfrm>
            <a:off x="2670025" y="1003013"/>
            <a:ext cx="677700" cy="677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1</a:t>
            </a:r>
            <a:endParaRPr sz="3000"/>
          </a:p>
        </p:txBody>
      </p:sp>
      <p:sp>
        <p:nvSpPr>
          <p:cNvPr id="92" name="Google Shape;92;p14"/>
          <p:cNvSpPr/>
          <p:nvPr/>
        </p:nvSpPr>
        <p:spPr>
          <a:xfrm>
            <a:off x="2670025" y="1978263"/>
            <a:ext cx="677700" cy="6777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</a:t>
            </a:r>
            <a:endParaRPr sz="3000"/>
          </a:p>
        </p:txBody>
      </p:sp>
      <p:sp>
        <p:nvSpPr>
          <p:cNvPr id="93" name="Google Shape;93;p14"/>
          <p:cNvSpPr/>
          <p:nvPr/>
        </p:nvSpPr>
        <p:spPr>
          <a:xfrm>
            <a:off x="3604875" y="1003013"/>
            <a:ext cx="677700" cy="677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1</a:t>
            </a:r>
            <a:endParaRPr sz="3000"/>
          </a:p>
        </p:txBody>
      </p:sp>
      <p:sp>
        <p:nvSpPr>
          <p:cNvPr id="94" name="Google Shape;94;p14"/>
          <p:cNvSpPr/>
          <p:nvPr/>
        </p:nvSpPr>
        <p:spPr>
          <a:xfrm>
            <a:off x="3604875" y="1978263"/>
            <a:ext cx="677700" cy="6777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</a:t>
            </a:r>
            <a:endParaRPr sz="3000"/>
          </a:p>
        </p:txBody>
      </p:sp>
      <p:sp>
        <p:nvSpPr>
          <p:cNvPr id="95" name="Google Shape;95;p14"/>
          <p:cNvSpPr/>
          <p:nvPr/>
        </p:nvSpPr>
        <p:spPr>
          <a:xfrm>
            <a:off x="4539725" y="1003013"/>
            <a:ext cx="677700" cy="677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1</a:t>
            </a:r>
            <a:endParaRPr sz="3000"/>
          </a:p>
        </p:txBody>
      </p:sp>
      <p:sp>
        <p:nvSpPr>
          <p:cNvPr id="96" name="Google Shape;96;p14"/>
          <p:cNvSpPr/>
          <p:nvPr/>
        </p:nvSpPr>
        <p:spPr>
          <a:xfrm>
            <a:off x="4539725" y="1978263"/>
            <a:ext cx="677700" cy="6777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</a:t>
            </a:r>
            <a:endParaRPr sz="3000"/>
          </a:p>
        </p:txBody>
      </p:sp>
      <p:sp>
        <p:nvSpPr>
          <p:cNvPr id="97" name="Google Shape;97;p14"/>
          <p:cNvSpPr/>
          <p:nvPr/>
        </p:nvSpPr>
        <p:spPr>
          <a:xfrm>
            <a:off x="5474575" y="1003013"/>
            <a:ext cx="677700" cy="677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1</a:t>
            </a:r>
            <a:endParaRPr sz="3000"/>
          </a:p>
        </p:txBody>
      </p:sp>
      <p:sp>
        <p:nvSpPr>
          <p:cNvPr id="98" name="Google Shape;98;p14"/>
          <p:cNvSpPr/>
          <p:nvPr/>
        </p:nvSpPr>
        <p:spPr>
          <a:xfrm>
            <a:off x="5474575" y="1978263"/>
            <a:ext cx="677700" cy="6777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</a:t>
            </a:r>
            <a:endParaRPr sz="3000"/>
          </a:p>
        </p:txBody>
      </p:sp>
      <p:sp>
        <p:nvSpPr>
          <p:cNvPr id="99" name="Google Shape;99;p14"/>
          <p:cNvSpPr/>
          <p:nvPr/>
        </p:nvSpPr>
        <p:spPr>
          <a:xfrm>
            <a:off x="6409425" y="1003013"/>
            <a:ext cx="677700" cy="677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1</a:t>
            </a:r>
            <a:endParaRPr sz="3000"/>
          </a:p>
        </p:txBody>
      </p:sp>
      <p:sp>
        <p:nvSpPr>
          <p:cNvPr id="100" name="Google Shape;100;p14"/>
          <p:cNvSpPr/>
          <p:nvPr/>
        </p:nvSpPr>
        <p:spPr>
          <a:xfrm>
            <a:off x="6409425" y="1978263"/>
            <a:ext cx="677700" cy="6777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</a:t>
            </a:r>
            <a:endParaRPr sz="3000"/>
          </a:p>
        </p:txBody>
      </p:sp>
      <p:sp>
        <p:nvSpPr>
          <p:cNvPr id="101" name="Google Shape;101;p14"/>
          <p:cNvSpPr/>
          <p:nvPr/>
        </p:nvSpPr>
        <p:spPr>
          <a:xfrm>
            <a:off x="7344275" y="1003013"/>
            <a:ext cx="677700" cy="677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1</a:t>
            </a:r>
            <a:endParaRPr sz="3000"/>
          </a:p>
        </p:txBody>
      </p:sp>
      <p:sp>
        <p:nvSpPr>
          <p:cNvPr id="102" name="Google Shape;102;p14"/>
          <p:cNvSpPr/>
          <p:nvPr/>
        </p:nvSpPr>
        <p:spPr>
          <a:xfrm>
            <a:off x="7344275" y="1978263"/>
            <a:ext cx="677700" cy="6777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</a:t>
            </a:r>
            <a:endParaRPr sz="3000"/>
          </a:p>
        </p:txBody>
      </p:sp>
      <p:sp>
        <p:nvSpPr>
          <p:cNvPr id="103" name="Google Shape;103;p14"/>
          <p:cNvSpPr/>
          <p:nvPr/>
        </p:nvSpPr>
        <p:spPr>
          <a:xfrm>
            <a:off x="8279125" y="1003013"/>
            <a:ext cx="677700" cy="677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1</a:t>
            </a:r>
            <a:endParaRPr sz="3000"/>
          </a:p>
        </p:txBody>
      </p:sp>
      <p:sp>
        <p:nvSpPr>
          <p:cNvPr id="104" name="Google Shape;104;p14"/>
          <p:cNvSpPr/>
          <p:nvPr/>
        </p:nvSpPr>
        <p:spPr>
          <a:xfrm>
            <a:off x="8279125" y="1978263"/>
            <a:ext cx="677700" cy="6777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</a:t>
            </a:r>
            <a:endParaRPr sz="3000"/>
          </a:p>
        </p:txBody>
      </p:sp>
      <p:sp>
        <p:nvSpPr>
          <p:cNvPr id="105" name="Google Shape;105;p14"/>
          <p:cNvSpPr/>
          <p:nvPr/>
        </p:nvSpPr>
        <p:spPr>
          <a:xfrm>
            <a:off x="9213975" y="1003013"/>
            <a:ext cx="677700" cy="677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1</a:t>
            </a:r>
            <a:endParaRPr sz="3000"/>
          </a:p>
        </p:txBody>
      </p:sp>
      <p:sp>
        <p:nvSpPr>
          <p:cNvPr id="106" name="Google Shape;106;p14"/>
          <p:cNvSpPr/>
          <p:nvPr/>
        </p:nvSpPr>
        <p:spPr>
          <a:xfrm>
            <a:off x="9213975" y="1978263"/>
            <a:ext cx="677700" cy="6777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</a:t>
            </a:r>
            <a:endParaRPr sz="3000"/>
          </a:p>
        </p:txBody>
      </p:sp>
      <p:sp>
        <p:nvSpPr>
          <p:cNvPr id="107" name="Google Shape;107;p14"/>
          <p:cNvSpPr/>
          <p:nvPr/>
        </p:nvSpPr>
        <p:spPr>
          <a:xfrm>
            <a:off x="800325" y="2953513"/>
            <a:ext cx="677700" cy="677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1</a:t>
            </a:r>
            <a:endParaRPr sz="3000"/>
          </a:p>
        </p:txBody>
      </p:sp>
      <p:sp>
        <p:nvSpPr>
          <p:cNvPr id="108" name="Google Shape;108;p14"/>
          <p:cNvSpPr/>
          <p:nvPr/>
        </p:nvSpPr>
        <p:spPr>
          <a:xfrm>
            <a:off x="800325" y="3928763"/>
            <a:ext cx="677700" cy="6777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</a:t>
            </a:r>
            <a:endParaRPr sz="3000"/>
          </a:p>
        </p:txBody>
      </p:sp>
      <p:sp>
        <p:nvSpPr>
          <p:cNvPr id="109" name="Google Shape;109;p14"/>
          <p:cNvSpPr/>
          <p:nvPr/>
        </p:nvSpPr>
        <p:spPr>
          <a:xfrm>
            <a:off x="1735175" y="2953513"/>
            <a:ext cx="677700" cy="677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1</a:t>
            </a:r>
            <a:endParaRPr sz="3000"/>
          </a:p>
        </p:txBody>
      </p:sp>
      <p:sp>
        <p:nvSpPr>
          <p:cNvPr id="110" name="Google Shape;110;p14"/>
          <p:cNvSpPr/>
          <p:nvPr/>
        </p:nvSpPr>
        <p:spPr>
          <a:xfrm>
            <a:off x="1735175" y="3928763"/>
            <a:ext cx="677700" cy="6777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</a:t>
            </a:r>
            <a:endParaRPr sz="3000"/>
          </a:p>
        </p:txBody>
      </p:sp>
      <p:sp>
        <p:nvSpPr>
          <p:cNvPr id="111" name="Google Shape;111;p14"/>
          <p:cNvSpPr/>
          <p:nvPr/>
        </p:nvSpPr>
        <p:spPr>
          <a:xfrm>
            <a:off x="2670025" y="2953513"/>
            <a:ext cx="677700" cy="677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1</a:t>
            </a:r>
            <a:endParaRPr sz="3000"/>
          </a:p>
        </p:txBody>
      </p:sp>
      <p:sp>
        <p:nvSpPr>
          <p:cNvPr id="112" name="Google Shape;112;p14"/>
          <p:cNvSpPr/>
          <p:nvPr/>
        </p:nvSpPr>
        <p:spPr>
          <a:xfrm>
            <a:off x="2670025" y="3928763"/>
            <a:ext cx="677700" cy="6777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</a:t>
            </a:r>
            <a:endParaRPr sz="3000"/>
          </a:p>
        </p:txBody>
      </p:sp>
      <p:sp>
        <p:nvSpPr>
          <p:cNvPr id="113" name="Google Shape;113;p14"/>
          <p:cNvSpPr/>
          <p:nvPr/>
        </p:nvSpPr>
        <p:spPr>
          <a:xfrm>
            <a:off x="3604875" y="2953513"/>
            <a:ext cx="677700" cy="677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1</a:t>
            </a:r>
            <a:endParaRPr sz="3000"/>
          </a:p>
        </p:txBody>
      </p:sp>
      <p:sp>
        <p:nvSpPr>
          <p:cNvPr id="114" name="Google Shape;114;p14"/>
          <p:cNvSpPr/>
          <p:nvPr/>
        </p:nvSpPr>
        <p:spPr>
          <a:xfrm>
            <a:off x="3604875" y="3928763"/>
            <a:ext cx="677700" cy="6777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</a:t>
            </a:r>
            <a:endParaRPr sz="3000"/>
          </a:p>
        </p:txBody>
      </p:sp>
      <p:sp>
        <p:nvSpPr>
          <p:cNvPr id="115" name="Google Shape;115;p14"/>
          <p:cNvSpPr/>
          <p:nvPr/>
        </p:nvSpPr>
        <p:spPr>
          <a:xfrm>
            <a:off x="4539725" y="2953513"/>
            <a:ext cx="677700" cy="677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1</a:t>
            </a:r>
            <a:endParaRPr sz="3000"/>
          </a:p>
        </p:txBody>
      </p:sp>
      <p:sp>
        <p:nvSpPr>
          <p:cNvPr id="116" name="Google Shape;116;p14"/>
          <p:cNvSpPr/>
          <p:nvPr/>
        </p:nvSpPr>
        <p:spPr>
          <a:xfrm>
            <a:off x="4539725" y="3928763"/>
            <a:ext cx="677700" cy="6777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</a:t>
            </a:r>
            <a:endParaRPr sz="3000"/>
          </a:p>
        </p:txBody>
      </p:sp>
      <p:sp>
        <p:nvSpPr>
          <p:cNvPr id="117" name="Google Shape;117;p14"/>
          <p:cNvSpPr/>
          <p:nvPr/>
        </p:nvSpPr>
        <p:spPr>
          <a:xfrm>
            <a:off x="5474575" y="2953513"/>
            <a:ext cx="677700" cy="677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1</a:t>
            </a:r>
            <a:endParaRPr sz="3000"/>
          </a:p>
        </p:txBody>
      </p:sp>
      <p:sp>
        <p:nvSpPr>
          <p:cNvPr id="118" name="Google Shape;118;p14"/>
          <p:cNvSpPr/>
          <p:nvPr/>
        </p:nvSpPr>
        <p:spPr>
          <a:xfrm>
            <a:off x="5474575" y="3928763"/>
            <a:ext cx="677700" cy="6777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</a:t>
            </a:r>
            <a:endParaRPr sz="3000"/>
          </a:p>
        </p:txBody>
      </p:sp>
      <p:sp>
        <p:nvSpPr>
          <p:cNvPr id="119" name="Google Shape;119;p14"/>
          <p:cNvSpPr/>
          <p:nvPr/>
        </p:nvSpPr>
        <p:spPr>
          <a:xfrm>
            <a:off x="6409425" y="2953513"/>
            <a:ext cx="677700" cy="677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1</a:t>
            </a:r>
            <a:endParaRPr sz="3000"/>
          </a:p>
        </p:txBody>
      </p:sp>
      <p:sp>
        <p:nvSpPr>
          <p:cNvPr id="120" name="Google Shape;120;p14"/>
          <p:cNvSpPr/>
          <p:nvPr/>
        </p:nvSpPr>
        <p:spPr>
          <a:xfrm>
            <a:off x="6409425" y="3928763"/>
            <a:ext cx="677700" cy="6777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</a:t>
            </a:r>
            <a:endParaRPr sz="3000"/>
          </a:p>
        </p:txBody>
      </p:sp>
      <p:sp>
        <p:nvSpPr>
          <p:cNvPr id="121" name="Google Shape;121;p14"/>
          <p:cNvSpPr/>
          <p:nvPr/>
        </p:nvSpPr>
        <p:spPr>
          <a:xfrm>
            <a:off x="7344275" y="2953513"/>
            <a:ext cx="677700" cy="677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1</a:t>
            </a:r>
            <a:endParaRPr sz="3000"/>
          </a:p>
        </p:txBody>
      </p:sp>
      <p:sp>
        <p:nvSpPr>
          <p:cNvPr id="122" name="Google Shape;122;p14"/>
          <p:cNvSpPr/>
          <p:nvPr/>
        </p:nvSpPr>
        <p:spPr>
          <a:xfrm>
            <a:off x="7344275" y="3928763"/>
            <a:ext cx="677700" cy="6777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</a:t>
            </a:r>
            <a:endParaRPr sz="3000"/>
          </a:p>
        </p:txBody>
      </p:sp>
      <p:sp>
        <p:nvSpPr>
          <p:cNvPr id="123" name="Google Shape;123;p14"/>
          <p:cNvSpPr/>
          <p:nvPr/>
        </p:nvSpPr>
        <p:spPr>
          <a:xfrm>
            <a:off x="8279125" y="2953513"/>
            <a:ext cx="677700" cy="677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1</a:t>
            </a:r>
            <a:endParaRPr sz="3000"/>
          </a:p>
        </p:txBody>
      </p:sp>
      <p:sp>
        <p:nvSpPr>
          <p:cNvPr id="124" name="Google Shape;124;p14"/>
          <p:cNvSpPr/>
          <p:nvPr/>
        </p:nvSpPr>
        <p:spPr>
          <a:xfrm>
            <a:off x="8279125" y="3928763"/>
            <a:ext cx="677700" cy="6777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</a:t>
            </a:r>
            <a:endParaRPr sz="3000"/>
          </a:p>
        </p:txBody>
      </p:sp>
      <p:sp>
        <p:nvSpPr>
          <p:cNvPr id="125" name="Google Shape;125;p14"/>
          <p:cNvSpPr/>
          <p:nvPr/>
        </p:nvSpPr>
        <p:spPr>
          <a:xfrm>
            <a:off x="9213975" y="2953513"/>
            <a:ext cx="677700" cy="677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1</a:t>
            </a:r>
            <a:endParaRPr sz="3000"/>
          </a:p>
        </p:txBody>
      </p:sp>
      <p:sp>
        <p:nvSpPr>
          <p:cNvPr id="126" name="Google Shape;126;p14"/>
          <p:cNvSpPr/>
          <p:nvPr/>
        </p:nvSpPr>
        <p:spPr>
          <a:xfrm>
            <a:off x="9213975" y="3928763"/>
            <a:ext cx="677700" cy="6777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</a:t>
            </a:r>
            <a:endParaRPr sz="3000"/>
          </a:p>
        </p:txBody>
      </p:sp>
      <p:sp>
        <p:nvSpPr>
          <p:cNvPr id="127" name="Google Shape;127;p14"/>
          <p:cNvSpPr/>
          <p:nvPr/>
        </p:nvSpPr>
        <p:spPr>
          <a:xfrm>
            <a:off x="800325" y="4904013"/>
            <a:ext cx="677700" cy="677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1</a:t>
            </a:r>
            <a:endParaRPr sz="3000"/>
          </a:p>
        </p:txBody>
      </p:sp>
      <p:sp>
        <p:nvSpPr>
          <p:cNvPr id="128" name="Google Shape;128;p14"/>
          <p:cNvSpPr/>
          <p:nvPr/>
        </p:nvSpPr>
        <p:spPr>
          <a:xfrm>
            <a:off x="800325" y="5879263"/>
            <a:ext cx="677700" cy="6777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</a:t>
            </a:r>
            <a:endParaRPr sz="3000"/>
          </a:p>
        </p:txBody>
      </p:sp>
      <p:sp>
        <p:nvSpPr>
          <p:cNvPr id="129" name="Google Shape;129;p14"/>
          <p:cNvSpPr/>
          <p:nvPr/>
        </p:nvSpPr>
        <p:spPr>
          <a:xfrm>
            <a:off x="1735175" y="4904013"/>
            <a:ext cx="677700" cy="677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1</a:t>
            </a:r>
            <a:endParaRPr sz="3000"/>
          </a:p>
        </p:txBody>
      </p:sp>
      <p:sp>
        <p:nvSpPr>
          <p:cNvPr id="130" name="Google Shape;130;p14"/>
          <p:cNvSpPr/>
          <p:nvPr/>
        </p:nvSpPr>
        <p:spPr>
          <a:xfrm>
            <a:off x="1735175" y="5879263"/>
            <a:ext cx="677700" cy="6777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</a:t>
            </a:r>
            <a:endParaRPr sz="3000"/>
          </a:p>
        </p:txBody>
      </p:sp>
      <p:sp>
        <p:nvSpPr>
          <p:cNvPr id="131" name="Google Shape;131;p14"/>
          <p:cNvSpPr/>
          <p:nvPr/>
        </p:nvSpPr>
        <p:spPr>
          <a:xfrm>
            <a:off x="2670025" y="4904013"/>
            <a:ext cx="677700" cy="677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1</a:t>
            </a:r>
            <a:endParaRPr sz="3000"/>
          </a:p>
        </p:txBody>
      </p:sp>
      <p:sp>
        <p:nvSpPr>
          <p:cNvPr id="132" name="Google Shape;132;p14"/>
          <p:cNvSpPr/>
          <p:nvPr/>
        </p:nvSpPr>
        <p:spPr>
          <a:xfrm>
            <a:off x="2670025" y="5879263"/>
            <a:ext cx="677700" cy="6777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</a:t>
            </a:r>
            <a:endParaRPr sz="3000"/>
          </a:p>
        </p:txBody>
      </p:sp>
      <p:sp>
        <p:nvSpPr>
          <p:cNvPr id="133" name="Google Shape;133;p14"/>
          <p:cNvSpPr/>
          <p:nvPr/>
        </p:nvSpPr>
        <p:spPr>
          <a:xfrm>
            <a:off x="3604875" y="4904013"/>
            <a:ext cx="677700" cy="677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1</a:t>
            </a:r>
            <a:endParaRPr sz="3000"/>
          </a:p>
        </p:txBody>
      </p:sp>
      <p:sp>
        <p:nvSpPr>
          <p:cNvPr id="134" name="Google Shape;134;p14"/>
          <p:cNvSpPr/>
          <p:nvPr/>
        </p:nvSpPr>
        <p:spPr>
          <a:xfrm>
            <a:off x="3604875" y="5879263"/>
            <a:ext cx="677700" cy="6777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</a:t>
            </a:r>
            <a:endParaRPr sz="3000"/>
          </a:p>
        </p:txBody>
      </p:sp>
      <p:sp>
        <p:nvSpPr>
          <p:cNvPr id="135" name="Google Shape;135;p14"/>
          <p:cNvSpPr/>
          <p:nvPr/>
        </p:nvSpPr>
        <p:spPr>
          <a:xfrm>
            <a:off x="4539725" y="4904013"/>
            <a:ext cx="677700" cy="677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1</a:t>
            </a:r>
            <a:endParaRPr sz="3000"/>
          </a:p>
        </p:txBody>
      </p:sp>
      <p:sp>
        <p:nvSpPr>
          <p:cNvPr id="136" name="Google Shape;136;p14"/>
          <p:cNvSpPr/>
          <p:nvPr/>
        </p:nvSpPr>
        <p:spPr>
          <a:xfrm>
            <a:off x="4539725" y="5879263"/>
            <a:ext cx="677700" cy="6777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</a:t>
            </a:r>
            <a:endParaRPr sz="3000"/>
          </a:p>
        </p:txBody>
      </p:sp>
      <p:sp>
        <p:nvSpPr>
          <p:cNvPr id="137" name="Google Shape;137;p14"/>
          <p:cNvSpPr/>
          <p:nvPr/>
        </p:nvSpPr>
        <p:spPr>
          <a:xfrm>
            <a:off x="5474575" y="4904013"/>
            <a:ext cx="677700" cy="677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1</a:t>
            </a:r>
            <a:endParaRPr sz="3000"/>
          </a:p>
        </p:txBody>
      </p:sp>
      <p:sp>
        <p:nvSpPr>
          <p:cNvPr id="138" name="Google Shape;138;p14"/>
          <p:cNvSpPr/>
          <p:nvPr/>
        </p:nvSpPr>
        <p:spPr>
          <a:xfrm>
            <a:off x="5474575" y="5879263"/>
            <a:ext cx="677700" cy="6777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</a:t>
            </a:r>
            <a:endParaRPr sz="3000"/>
          </a:p>
        </p:txBody>
      </p:sp>
      <p:sp>
        <p:nvSpPr>
          <p:cNvPr id="139" name="Google Shape;139;p14"/>
          <p:cNvSpPr/>
          <p:nvPr/>
        </p:nvSpPr>
        <p:spPr>
          <a:xfrm>
            <a:off x="6409425" y="4904013"/>
            <a:ext cx="677700" cy="677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1</a:t>
            </a:r>
            <a:endParaRPr sz="3000"/>
          </a:p>
        </p:txBody>
      </p:sp>
      <p:sp>
        <p:nvSpPr>
          <p:cNvPr id="140" name="Google Shape;140;p14"/>
          <p:cNvSpPr/>
          <p:nvPr/>
        </p:nvSpPr>
        <p:spPr>
          <a:xfrm>
            <a:off x="6409425" y="5879263"/>
            <a:ext cx="677700" cy="6777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</a:t>
            </a:r>
            <a:endParaRPr sz="3000"/>
          </a:p>
        </p:txBody>
      </p:sp>
      <p:sp>
        <p:nvSpPr>
          <p:cNvPr id="141" name="Google Shape;141;p14"/>
          <p:cNvSpPr/>
          <p:nvPr/>
        </p:nvSpPr>
        <p:spPr>
          <a:xfrm>
            <a:off x="7344275" y="4904013"/>
            <a:ext cx="677700" cy="677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1</a:t>
            </a:r>
            <a:endParaRPr sz="3000"/>
          </a:p>
        </p:txBody>
      </p:sp>
      <p:sp>
        <p:nvSpPr>
          <p:cNvPr id="142" name="Google Shape;142;p14"/>
          <p:cNvSpPr/>
          <p:nvPr/>
        </p:nvSpPr>
        <p:spPr>
          <a:xfrm>
            <a:off x="7344275" y="5879263"/>
            <a:ext cx="677700" cy="6777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</a:t>
            </a:r>
            <a:endParaRPr sz="3000"/>
          </a:p>
        </p:txBody>
      </p:sp>
      <p:sp>
        <p:nvSpPr>
          <p:cNvPr id="143" name="Google Shape;143;p14"/>
          <p:cNvSpPr/>
          <p:nvPr/>
        </p:nvSpPr>
        <p:spPr>
          <a:xfrm>
            <a:off x="8279125" y="4904013"/>
            <a:ext cx="677700" cy="677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1</a:t>
            </a:r>
            <a:endParaRPr sz="3000"/>
          </a:p>
        </p:txBody>
      </p:sp>
      <p:sp>
        <p:nvSpPr>
          <p:cNvPr id="144" name="Google Shape;144;p14"/>
          <p:cNvSpPr/>
          <p:nvPr/>
        </p:nvSpPr>
        <p:spPr>
          <a:xfrm>
            <a:off x="8279125" y="5879263"/>
            <a:ext cx="677700" cy="6777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</a:t>
            </a:r>
            <a:endParaRPr sz="3000"/>
          </a:p>
        </p:txBody>
      </p:sp>
      <p:sp>
        <p:nvSpPr>
          <p:cNvPr id="145" name="Google Shape;145;p14"/>
          <p:cNvSpPr/>
          <p:nvPr/>
        </p:nvSpPr>
        <p:spPr>
          <a:xfrm>
            <a:off x="9213975" y="4904013"/>
            <a:ext cx="677700" cy="6777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1</a:t>
            </a:r>
            <a:endParaRPr sz="3000"/>
          </a:p>
        </p:txBody>
      </p:sp>
      <p:sp>
        <p:nvSpPr>
          <p:cNvPr id="146" name="Google Shape;146;p14"/>
          <p:cNvSpPr/>
          <p:nvPr/>
        </p:nvSpPr>
        <p:spPr>
          <a:xfrm>
            <a:off x="9213975" y="5879263"/>
            <a:ext cx="677700" cy="6777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2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Custom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Menzinger Manuel</cp:lastModifiedBy>
  <cp:revision>1</cp:revision>
  <dcterms:modified xsi:type="dcterms:W3CDTF">2022-11-05T06:29:11Z</dcterms:modified>
</cp:coreProperties>
</file>